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8" r:id="rId5"/>
    <p:sldId id="276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BEACF7-EA3F-4E4C-AB97-404B31BC9922}" v="20" dt="2022-05-23T22:14:27.762"/>
    <p1510:client id="{5224043E-FF59-F9FB-1BCC-7970EA064AEB}" v="1" dt="2022-05-23T21:00:16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67487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67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9D6F3-7C3F-4D07-BD2F-CBEFCC6A69BC}" type="doc">
      <dgm:prSet loTypeId="urn:microsoft.com/office/officeart/2005/8/layout/radial4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AE2BD68-7B3A-4DBA-939E-7B551388546A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500" dirty="0">
              <a:solidFill>
                <a:sysClr val="windowText" lastClr="000000"/>
              </a:solidFill>
              <a:latin typeface="Candara" panose="020E0502030303020204" pitchFamily="34" charset="0"/>
            </a:rPr>
            <a:t>QPS District Improvement</a:t>
          </a:r>
          <a:br>
            <a:rPr lang="en-US" sz="2700" dirty="0"/>
          </a:br>
          <a:br>
            <a:rPr lang="en-US" sz="2700" dirty="0"/>
          </a:br>
          <a:r>
            <a:rPr lang="en-US" sz="1500" i="1" dirty="0">
              <a:solidFill>
                <a:sysClr val="windowText" lastClr="000000"/>
              </a:solidFill>
            </a:rPr>
            <a:t>Focus for Excellence</a:t>
          </a:r>
          <a:endParaRPr lang="en-US" sz="1500" dirty="0">
            <a:solidFill>
              <a:sysClr val="windowText" lastClr="000000"/>
            </a:solidFill>
          </a:endParaRPr>
        </a:p>
      </dgm:t>
    </dgm:pt>
    <dgm:pt modelId="{14023FCB-1619-4C12-BC67-BABF9B864269}" type="parTrans" cxnId="{C4C06131-DBFC-448A-B9D9-772F936AE126}">
      <dgm:prSet/>
      <dgm:spPr/>
      <dgm:t>
        <a:bodyPr/>
        <a:lstStyle/>
        <a:p>
          <a:endParaRPr lang="en-US"/>
        </a:p>
      </dgm:t>
    </dgm:pt>
    <dgm:pt modelId="{69AEA540-BE09-42DE-99B5-27ADB5862A35}" type="sibTrans" cxnId="{C4C06131-DBFC-448A-B9D9-772F936AE126}">
      <dgm:prSet/>
      <dgm:spPr/>
      <dgm:t>
        <a:bodyPr/>
        <a:lstStyle/>
        <a:p>
          <a:endParaRPr lang="en-US"/>
        </a:p>
      </dgm:t>
    </dgm:pt>
    <dgm:pt modelId="{2B15AC9B-5C3C-45C6-B5D9-80769D6E6BBE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>
              <a:latin typeface="Abadi Extra Light" panose="020B0204020104020204" pitchFamily="34" charset="0"/>
            </a:rPr>
            <a:t>QG1-Student Achievement</a:t>
          </a:r>
        </a:p>
      </dgm:t>
    </dgm:pt>
    <dgm:pt modelId="{A12C0F56-27B1-480E-909E-F22D99C49ED8}" type="parTrans" cxnId="{4DF95F14-DE92-4A62-94CB-F9125E6CA509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en-US"/>
        </a:p>
      </dgm:t>
    </dgm:pt>
    <dgm:pt modelId="{AD2B4AD3-EA77-4905-B7A0-31A3B37EC0E3}" type="sibTrans" cxnId="{4DF95F14-DE92-4A62-94CB-F9125E6CA509}">
      <dgm:prSet/>
      <dgm:spPr/>
      <dgm:t>
        <a:bodyPr/>
        <a:lstStyle/>
        <a:p>
          <a:endParaRPr lang="en-US"/>
        </a:p>
      </dgm:t>
    </dgm:pt>
    <dgm:pt modelId="{73AF3119-5675-42FE-A996-23E2E532DC27}">
      <dgm:prSet phldrT="[Text]"/>
      <dgm:spPr>
        <a:solidFill>
          <a:srgbClr val="336699"/>
        </a:solidFill>
      </dgm:spPr>
      <dgm:t>
        <a:bodyPr/>
        <a:lstStyle/>
        <a:p>
          <a:r>
            <a:rPr lang="en-US" dirty="0">
              <a:latin typeface="Abadi Extra Light" panose="020B0204020104020204" pitchFamily="34" charset="0"/>
            </a:rPr>
            <a:t>QG2-Instructional Practices</a:t>
          </a:r>
        </a:p>
      </dgm:t>
    </dgm:pt>
    <dgm:pt modelId="{5957053E-78CB-408D-97F0-35E585FFA86C}" type="parTrans" cxnId="{A1A3697B-B5C8-477E-8FDF-04DD8B30B1E0}">
      <dgm:prSet/>
      <dgm:spPr>
        <a:solidFill>
          <a:schemeClr val="bg2">
            <a:lumMod val="10000"/>
          </a:schemeClr>
        </a:solidFill>
      </dgm:spPr>
      <dgm:t>
        <a:bodyPr/>
        <a:lstStyle/>
        <a:p>
          <a:endParaRPr lang="en-US"/>
        </a:p>
      </dgm:t>
    </dgm:pt>
    <dgm:pt modelId="{1216A557-B9F5-4FF7-92C6-4CA8ABFEF2DF}" type="sibTrans" cxnId="{A1A3697B-B5C8-477E-8FDF-04DD8B30B1E0}">
      <dgm:prSet/>
      <dgm:spPr/>
      <dgm:t>
        <a:bodyPr/>
        <a:lstStyle/>
        <a:p>
          <a:endParaRPr lang="en-US"/>
        </a:p>
      </dgm:t>
    </dgm:pt>
    <dgm:pt modelId="{492C5B88-A799-4C3F-B558-3C295A2B254B}">
      <dgm:prSet phldrT="[Text]"/>
      <dgm:spPr>
        <a:solidFill>
          <a:srgbClr val="660066"/>
        </a:solidFill>
      </dgm:spPr>
      <dgm:t>
        <a:bodyPr/>
        <a:lstStyle/>
        <a:p>
          <a:r>
            <a:rPr lang="en-US" dirty="0">
              <a:latin typeface="Abadi Extra Light" panose="020B0204020104020204" pitchFamily="34" charset="0"/>
            </a:rPr>
            <a:t>QG3-School Culture</a:t>
          </a:r>
        </a:p>
      </dgm:t>
    </dgm:pt>
    <dgm:pt modelId="{479BE0FE-7E97-4299-A5DF-DE96EF5EDF2D}" type="parTrans" cxnId="{9901D273-33E0-4C8D-B549-B3D596C15D35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en-US"/>
        </a:p>
      </dgm:t>
    </dgm:pt>
    <dgm:pt modelId="{99A56AB4-D749-4A69-A501-1AF0B20C2AB2}" type="sibTrans" cxnId="{9901D273-33E0-4C8D-B549-B3D596C15D35}">
      <dgm:prSet/>
      <dgm:spPr/>
      <dgm:t>
        <a:bodyPr/>
        <a:lstStyle/>
        <a:p>
          <a:endParaRPr lang="en-US"/>
        </a:p>
      </dgm:t>
    </dgm:pt>
    <dgm:pt modelId="{1747260B-749E-4E0F-AB41-A669C12A9E00}">
      <dgm:prSet phldrT="[Text]" custRadScaleRad="106794" custRadScaleInc="-39436"/>
      <dgm:spPr/>
      <dgm:t>
        <a:bodyPr/>
        <a:lstStyle/>
        <a:p>
          <a:endParaRPr lang="en-US"/>
        </a:p>
      </dgm:t>
    </dgm:pt>
    <dgm:pt modelId="{BDF84056-94A7-4AB9-A153-40A2E565B8D0}" type="parTrans" cxnId="{15917ADD-1163-4092-B1B5-A54A6A89C3D1}">
      <dgm:prSet/>
      <dgm:spPr/>
      <dgm:t>
        <a:bodyPr/>
        <a:lstStyle/>
        <a:p>
          <a:endParaRPr lang="en-US"/>
        </a:p>
      </dgm:t>
    </dgm:pt>
    <dgm:pt modelId="{A64F3D43-5788-46EB-9A29-65D7AA1750F3}" type="sibTrans" cxnId="{15917ADD-1163-4092-B1B5-A54A6A89C3D1}">
      <dgm:prSet/>
      <dgm:spPr/>
      <dgm:t>
        <a:bodyPr/>
        <a:lstStyle/>
        <a:p>
          <a:endParaRPr lang="en-US"/>
        </a:p>
      </dgm:t>
    </dgm:pt>
    <dgm:pt modelId="{C712D6F1-C665-4E4E-8BE0-501ED4EEDC0B}">
      <dgm:prSet phldrT="[Text]"/>
      <dgm:spPr>
        <a:solidFill>
          <a:srgbClr val="009999"/>
        </a:solidFill>
      </dgm:spPr>
      <dgm:t>
        <a:bodyPr/>
        <a:lstStyle/>
        <a:p>
          <a:r>
            <a:rPr lang="en-US" dirty="0">
              <a:latin typeface="Abadi Extra Light" panose="020B0204020104020204" pitchFamily="34" charset="0"/>
            </a:rPr>
            <a:t>QG4-Parent/Community Partnerships</a:t>
          </a:r>
        </a:p>
      </dgm:t>
    </dgm:pt>
    <dgm:pt modelId="{3ACEE5A4-6A36-4FD8-B72F-E6BF3CF4BF68}" type="parTrans" cxnId="{BA07E51D-7F88-4636-A71C-A74E5B033159}">
      <dgm:prSet/>
      <dgm:spPr>
        <a:solidFill>
          <a:schemeClr val="bg2">
            <a:lumMod val="25000"/>
          </a:schemeClr>
        </a:solidFill>
      </dgm:spPr>
      <dgm:t>
        <a:bodyPr/>
        <a:lstStyle/>
        <a:p>
          <a:endParaRPr lang="en-US"/>
        </a:p>
      </dgm:t>
    </dgm:pt>
    <dgm:pt modelId="{7CD9ADDD-5C4B-4D40-A2C7-333F67993570}" type="sibTrans" cxnId="{BA07E51D-7F88-4636-A71C-A74E5B033159}">
      <dgm:prSet/>
      <dgm:spPr/>
      <dgm:t>
        <a:bodyPr/>
        <a:lstStyle/>
        <a:p>
          <a:endParaRPr lang="en-US"/>
        </a:p>
      </dgm:t>
    </dgm:pt>
    <dgm:pt modelId="{0C915B20-03A9-4D91-BDBE-36F0683DB4BE}" type="pres">
      <dgm:prSet presAssocID="{2DB9D6F3-7C3F-4D07-BD2F-CBEFCC6A69B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ACFC5B6-7995-4738-B2E4-A628EAF2D022}" type="pres">
      <dgm:prSet presAssocID="{9AE2BD68-7B3A-4DBA-939E-7B551388546A}" presName="centerShape" presStyleLbl="node0" presStyleIdx="0" presStyleCnt="1"/>
      <dgm:spPr/>
    </dgm:pt>
    <dgm:pt modelId="{372E10DE-691D-4252-885C-254F1219C382}" type="pres">
      <dgm:prSet presAssocID="{A12C0F56-27B1-480E-909E-F22D99C49ED8}" presName="parTrans" presStyleLbl="bgSibTrans2D1" presStyleIdx="0" presStyleCnt="4" custLinFactNeighborX="5915" custLinFactNeighborY="8784"/>
      <dgm:spPr/>
    </dgm:pt>
    <dgm:pt modelId="{47DCDF26-E09F-406B-949C-6AF0EF57F107}" type="pres">
      <dgm:prSet presAssocID="{2B15AC9B-5C3C-45C6-B5D9-80769D6E6BBE}" presName="node" presStyleLbl="node1" presStyleIdx="0" presStyleCnt="4" custRadScaleRad="119609" custRadScaleInc="-34064">
        <dgm:presLayoutVars>
          <dgm:bulletEnabled val="1"/>
        </dgm:presLayoutVars>
      </dgm:prSet>
      <dgm:spPr/>
    </dgm:pt>
    <dgm:pt modelId="{66B948C0-5041-4295-9981-73A7C80243CA}" type="pres">
      <dgm:prSet presAssocID="{5957053E-78CB-408D-97F0-35E585FFA86C}" presName="parTrans" presStyleLbl="bgSibTrans2D1" presStyleIdx="1" presStyleCnt="4" custLinFactNeighborX="3032" custLinFactNeighborY="14408"/>
      <dgm:spPr/>
    </dgm:pt>
    <dgm:pt modelId="{3E0453A7-D075-4B61-AFBF-B2D613E1E7FA}" type="pres">
      <dgm:prSet presAssocID="{73AF3119-5675-42FE-A996-23E2E532DC27}" presName="node" presStyleLbl="node1" presStyleIdx="1" presStyleCnt="4" custRadScaleRad="118855" custRadScaleInc="-34035">
        <dgm:presLayoutVars>
          <dgm:bulletEnabled val="1"/>
        </dgm:presLayoutVars>
      </dgm:prSet>
      <dgm:spPr/>
    </dgm:pt>
    <dgm:pt modelId="{93339C58-63AD-4DD7-B87A-20A58BE69AFF}" type="pres">
      <dgm:prSet presAssocID="{479BE0FE-7E97-4299-A5DF-DE96EF5EDF2D}" presName="parTrans" presStyleLbl="bgSibTrans2D1" presStyleIdx="2" presStyleCnt="4" custLinFactNeighborX="50" custLinFactNeighborY="21198"/>
      <dgm:spPr/>
    </dgm:pt>
    <dgm:pt modelId="{C5015582-7DC8-42BD-A780-CF1F14EB6311}" type="pres">
      <dgm:prSet presAssocID="{492C5B88-A799-4C3F-B558-3C295A2B254B}" presName="node" presStyleLbl="node1" presStyleIdx="2" presStyleCnt="4" custRadScaleRad="115812" custRadScaleInc="29964">
        <dgm:presLayoutVars>
          <dgm:bulletEnabled val="1"/>
        </dgm:presLayoutVars>
      </dgm:prSet>
      <dgm:spPr/>
    </dgm:pt>
    <dgm:pt modelId="{F24851B3-2647-4C76-B4F7-FB1219E88F2F}" type="pres">
      <dgm:prSet presAssocID="{3ACEE5A4-6A36-4FD8-B72F-E6BF3CF4BF68}" presName="parTrans" presStyleLbl="bgSibTrans2D1" presStyleIdx="3" presStyleCnt="4" custAng="21559955" custScaleX="88954" custScaleY="93285" custLinFactNeighborX="-10671" custLinFactNeighborY="-4693"/>
      <dgm:spPr/>
    </dgm:pt>
    <dgm:pt modelId="{712BED20-78EA-4030-8536-715C7C204F8A}" type="pres">
      <dgm:prSet presAssocID="{C712D6F1-C665-4E4E-8BE0-501ED4EEDC0B}" presName="node" presStyleLbl="node1" presStyleIdx="3" presStyleCnt="4" custRadScaleRad="117884" custRadScaleInc="34815">
        <dgm:presLayoutVars>
          <dgm:bulletEnabled val="1"/>
        </dgm:presLayoutVars>
      </dgm:prSet>
      <dgm:spPr/>
    </dgm:pt>
  </dgm:ptLst>
  <dgm:cxnLst>
    <dgm:cxn modelId="{4DF95F14-DE92-4A62-94CB-F9125E6CA509}" srcId="{9AE2BD68-7B3A-4DBA-939E-7B551388546A}" destId="{2B15AC9B-5C3C-45C6-B5D9-80769D6E6BBE}" srcOrd="0" destOrd="0" parTransId="{A12C0F56-27B1-480E-909E-F22D99C49ED8}" sibTransId="{AD2B4AD3-EA77-4905-B7A0-31A3B37EC0E3}"/>
    <dgm:cxn modelId="{BA07E51D-7F88-4636-A71C-A74E5B033159}" srcId="{9AE2BD68-7B3A-4DBA-939E-7B551388546A}" destId="{C712D6F1-C665-4E4E-8BE0-501ED4EEDC0B}" srcOrd="3" destOrd="0" parTransId="{3ACEE5A4-6A36-4FD8-B72F-E6BF3CF4BF68}" sibTransId="{7CD9ADDD-5C4B-4D40-A2C7-333F67993570}"/>
    <dgm:cxn modelId="{C4C06131-DBFC-448A-B9D9-772F936AE126}" srcId="{2DB9D6F3-7C3F-4D07-BD2F-CBEFCC6A69BC}" destId="{9AE2BD68-7B3A-4DBA-939E-7B551388546A}" srcOrd="0" destOrd="0" parTransId="{14023FCB-1619-4C12-BC67-BABF9B864269}" sibTransId="{69AEA540-BE09-42DE-99B5-27ADB5862A35}"/>
    <dgm:cxn modelId="{F878A737-EDC3-4A4B-B947-6FE6B071D0B7}" type="presOf" srcId="{492C5B88-A799-4C3F-B558-3C295A2B254B}" destId="{C5015582-7DC8-42BD-A780-CF1F14EB6311}" srcOrd="0" destOrd="0" presId="urn:microsoft.com/office/officeart/2005/8/layout/radial4"/>
    <dgm:cxn modelId="{02D9125B-82F5-4AAE-832B-2D1D8BB930FF}" type="presOf" srcId="{2DB9D6F3-7C3F-4D07-BD2F-CBEFCC6A69BC}" destId="{0C915B20-03A9-4D91-BDBE-36F0683DB4BE}" srcOrd="0" destOrd="0" presId="urn:microsoft.com/office/officeart/2005/8/layout/radial4"/>
    <dgm:cxn modelId="{57826763-E8B6-4DB2-9815-18E6BC6C4D95}" type="presOf" srcId="{A12C0F56-27B1-480E-909E-F22D99C49ED8}" destId="{372E10DE-691D-4252-885C-254F1219C382}" srcOrd="0" destOrd="0" presId="urn:microsoft.com/office/officeart/2005/8/layout/radial4"/>
    <dgm:cxn modelId="{3F623B6D-4FC1-4389-AF7B-9082C1AF027F}" type="presOf" srcId="{5957053E-78CB-408D-97F0-35E585FFA86C}" destId="{66B948C0-5041-4295-9981-73A7C80243CA}" srcOrd="0" destOrd="0" presId="urn:microsoft.com/office/officeart/2005/8/layout/radial4"/>
    <dgm:cxn modelId="{9901D273-33E0-4C8D-B549-B3D596C15D35}" srcId="{9AE2BD68-7B3A-4DBA-939E-7B551388546A}" destId="{492C5B88-A799-4C3F-B558-3C295A2B254B}" srcOrd="2" destOrd="0" parTransId="{479BE0FE-7E97-4299-A5DF-DE96EF5EDF2D}" sibTransId="{99A56AB4-D749-4A69-A501-1AF0B20C2AB2}"/>
    <dgm:cxn modelId="{C3EF2774-8D53-4918-869C-A746A661C5D2}" type="presOf" srcId="{9AE2BD68-7B3A-4DBA-939E-7B551388546A}" destId="{FACFC5B6-7995-4738-B2E4-A628EAF2D022}" srcOrd="0" destOrd="0" presId="urn:microsoft.com/office/officeart/2005/8/layout/radial4"/>
    <dgm:cxn modelId="{A1A3697B-B5C8-477E-8FDF-04DD8B30B1E0}" srcId="{9AE2BD68-7B3A-4DBA-939E-7B551388546A}" destId="{73AF3119-5675-42FE-A996-23E2E532DC27}" srcOrd="1" destOrd="0" parTransId="{5957053E-78CB-408D-97F0-35E585FFA86C}" sibTransId="{1216A557-B9F5-4FF7-92C6-4CA8ABFEF2DF}"/>
    <dgm:cxn modelId="{D822FF94-4039-488E-B775-B6EED88A63D5}" type="presOf" srcId="{479BE0FE-7E97-4299-A5DF-DE96EF5EDF2D}" destId="{93339C58-63AD-4DD7-B87A-20A58BE69AFF}" srcOrd="0" destOrd="0" presId="urn:microsoft.com/office/officeart/2005/8/layout/radial4"/>
    <dgm:cxn modelId="{5763BBD8-9044-4736-B742-0BA67BC04279}" type="presOf" srcId="{73AF3119-5675-42FE-A996-23E2E532DC27}" destId="{3E0453A7-D075-4B61-AFBF-B2D613E1E7FA}" srcOrd="0" destOrd="0" presId="urn:microsoft.com/office/officeart/2005/8/layout/radial4"/>
    <dgm:cxn modelId="{42D65ADC-6745-41D1-996B-27034D5E1D7F}" type="presOf" srcId="{2B15AC9B-5C3C-45C6-B5D9-80769D6E6BBE}" destId="{47DCDF26-E09F-406B-949C-6AF0EF57F107}" srcOrd="0" destOrd="0" presId="urn:microsoft.com/office/officeart/2005/8/layout/radial4"/>
    <dgm:cxn modelId="{028265DD-68B1-41E7-8502-D8850E038CBD}" type="presOf" srcId="{3ACEE5A4-6A36-4FD8-B72F-E6BF3CF4BF68}" destId="{F24851B3-2647-4C76-B4F7-FB1219E88F2F}" srcOrd="0" destOrd="0" presId="urn:microsoft.com/office/officeart/2005/8/layout/radial4"/>
    <dgm:cxn modelId="{15917ADD-1163-4092-B1B5-A54A6A89C3D1}" srcId="{2DB9D6F3-7C3F-4D07-BD2F-CBEFCC6A69BC}" destId="{1747260B-749E-4E0F-AB41-A669C12A9E00}" srcOrd="1" destOrd="0" parTransId="{BDF84056-94A7-4AB9-A153-40A2E565B8D0}" sibTransId="{A64F3D43-5788-46EB-9A29-65D7AA1750F3}"/>
    <dgm:cxn modelId="{854D8FF2-BD44-4E1E-B8A8-51B03FEF01E3}" type="presOf" srcId="{C712D6F1-C665-4E4E-8BE0-501ED4EEDC0B}" destId="{712BED20-78EA-4030-8536-715C7C204F8A}" srcOrd="0" destOrd="0" presId="urn:microsoft.com/office/officeart/2005/8/layout/radial4"/>
    <dgm:cxn modelId="{F9E78E4F-80F0-44B1-B065-C4C9ECE8DE2A}" type="presParOf" srcId="{0C915B20-03A9-4D91-BDBE-36F0683DB4BE}" destId="{FACFC5B6-7995-4738-B2E4-A628EAF2D022}" srcOrd="0" destOrd="0" presId="urn:microsoft.com/office/officeart/2005/8/layout/radial4"/>
    <dgm:cxn modelId="{CAD391BC-84E4-4D52-B459-3E238C5210D5}" type="presParOf" srcId="{0C915B20-03A9-4D91-BDBE-36F0683DB4BE}" destId="{372E10DE-691D-4252-885C-254F1219C382}" srcOrd="1" destOrd="0" presId="urn:microsoft.com/office/officeart/2005/8/layout/radial4"/>
    <dgm:cxn modelId="{2F932EC0-BFB1-40EB-B0E1-A6C9733B7680}" type="presParOf" srcId="{0C915B20-03A9-4D91-BDBE-36F0683DB4BE}" destId="{47DCDF26-E09F-406B-949C-6AF0EF57F107}" srcOrd="2" destOrd="0" presId="urn:microsoft.com/office/officeart/2005/8/layout/radial4"/>
    <dgm:cxn modelId="{9243577B-ECC0-4E5F-93A8-A11A7DB27717}" type="presParOf" srcId="{0C915B20-03A9-4D91-BDBE-36F0683DB4BE}" destId="{66B948C0-5041-4295-9981-73A7C80243CA}" srcOrd="3" destOrd="0" presId="urn:microsoft.com/office/officeart/2005/8/layout/radial4"/>
    <dgm:cxn modelId="{34474007-752C-44F4-A83D-5DC6B8EBE479}" type="presParOf" srcId="{0C915B20-03A9-4D91-BDBE-36F0683DB4BE}" destId="{3E0453A7-D075-4B61-AFBF-B2D613E1E7FA}" srcOrd="4" destOrd="0" presId="urn:microsoft.com/office/officeart/2005/8/layout/radial4"/>
    <dgm:cxn modelId="{C4E057EA-FD1E-4A4D-99D7-BB419E389305}" type="presParOf" srcId="{0C915B20-03A9-4D91-BDBE-36F0683DB4BE}" destId="{93339C58-63AD-4DD7-B87A-20A58BE69AFF}" srcOrd="5" destOrd="0" presId="urn:microsoft.com/office/officeart/2005/8/layout/radial4"/>
    <dgm:cxn modelId="{5183DE95-6798-4938-8034-FA47F9001EAF}" type="presParOf" srcId="{0C915B20-03A9-4D91-BDBE-36F0683DB4BE}" destId="{C5015582-7DC8-42BD-A780-CF1F14EB6311}" srcOrd="6" destOrd="0" presId="urn:microsoft.com/office/officeart/2005/8/layout/radial4"/>
    <dgm:cxn modelId="{10B5ED3B-5D39-43BF-83DF-51559A311A0F}" type="presParOf" srcId="{0C915B20-03A9-4D91-BDBE-36F0683DB4BE}" destId="{F24851B3-2647-4C76-B4F7-FB1219E88F2F}" srcOrd="7" destOrd="0" presId="urn:microsoft.com/office/officeart/2005/8/layout/radial4"/>
    <dgm:cxn modelId="{AE5DDDB3-BDCC-4D90-B9C2-4EC528D7C20F}" type="presParOf" srcId="{0C915B20-03A9-4D91-BDBE-36F0683DB4BE}" destId="{712BED20-78EA-4030-8536-715C7C204F8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485903-7AB0-4CE6-9D11-30F952FC809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7DEEF9-E70A-415B-8F72-57F73DB8696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400" dirty="0">
              <a:latin typeface="Abadi" panose="020B0604020104020204" pitchFamily="34" charset="0"/>
            </a:rPr>
            <a:t>Q GOAL 1</a:t>
          </a:r>
        </a:p>
      </dgm:t>
    </dgm:pt>
    <dgm:pt modelId="{D4D5F83E-37F4-4562-83B6-CEC82B192E43}" type="parTrans" cxnId="{4C2AC78C-5EEF-4333-974D-533B85C3D419}">
      <dgm:prSet/>
      <dgm:spPr/>
      <dgm:t>
        <a:bodyPr/>
        <a:lstStyle/>
        <a:p>
          <a:endParaRPr lang="en-US"/>
        </a:p>
      </dgm:t>
    </dgm:pt>
    <dgm:pt modelId="{E11093CF-9A0A-4D8B-8D41-658C243251AE}" type="sibTrans" cxnId="{4C2AC78C-5EEF-4333-974D-533B85C3D419}">
      <dgm:prSet/>
      <dgm:spPr/>
      <dgm:t>
        <a:bodyPr/>
        <a:lstStyle/>
        <a:p>
          <a:endParaRPr lang="en-US"/>
        </a:p>
      </dgm:t>
    </dgm:pt>
    <dgm:pt modelId="{5A1E7969-3BE2-4D7C-A98F-3EE17C95C746}">
      <dgm:prSet custT="1"/>
      <dgm:spPr/>
      <dgm:t>
        <a:bodyPr/>
        <a:lstStyle/>
        <a:p>
          <a:r>
            <a:rPr lang="en-US" sz="1200" b="0" dirty="0">
              <a:latin typeface="Calibri" panose="020F0502020204030204" pitchFamily="34" charset="0"/>
              <a:cs typeface="Calibri" panose="020F0502020204030204" pitchFamily="34" charset="0"/>
            </a:rPr>
            <a:t>QPS WILL increase student achievement and growth in grades PK-12</a:t>
          </a:r>
          <a:r>
            <a:rPr lang="en-US" sz="1100" b="1" dirty="0">
              <a:latin typeface="Century Gothic" panose="020B0502020202020204" pitchFamily="34" charset="0"/>
            </a:rPr>
            <a:t>.</a:t>
          </a:r>
          <a:br>
            <a:rPr lang="en-US" sz="1000" dirty="0">
              <a:latin typeface="Century Gothic" panose="020B0502020202020204" pitchFamily="34" charset="0"/>
            </a:rPr>
          </a:br>
          <a:endParaRPr lang="en-US" sz="1000" dirty="0">
            <a:latin typeface="Century Gothic" panose="020B0502020202020204" pitchFamily="34" charset="0"/>
          </a:endParaRPr>
        </a:p>
      </dgm:t>
    </dgm:pt>
    <dgm:pt modelId="{F203EB36-C834-4EEE-AD51-431CE81074E9}" type="parTrans" cxnId="{E768E38C-AFE6-4D1D-8C3C-41BAC48EFB0B}">
      <dgm:prSet/>
      <dgm:spPr/>
      <dgm:t>
        <a:bodyPr/>
        <a:lstStyle/>
        <a:p>
          <a:endParaRPr lang="en-US"/>
        </a:p>
      </dgm:t>
    </dgm:pt>
    <dgm:pt modelId="{B80390D3-5D65-4F04-A40C-D26004E8FA59}" type="sibTrans" cxnId="{E768E38C-AFE6-4D1D-8C3C-41BAC48EFB0B}">
      <dgm:prSet/>
      <dgm:spPr/>
      <dgm:t>
        <a:bodyPr/>
        <a:lstStyle/>
        <a:p>
          <a:endParaRPr lang="en-US"/>
        </a:p>
      </dgm:t>
    </dgm:pt>
    <dgm:pt modelId="{FE5B564A-009C-4F99-9D66-B5D75427876C}">
      <dgm:prSet custT="1"/>
      <dgm:spPr/>
      <dgm:t>
        <a:bodyPr/>
        <a:lstStyle/>
        <a:p>
          <a:r>
            <a:rPr lang="en-US" sz="1000" i="1" dirty="0">
              <a:latin typeface="Calibri" panose="020F0502020204030204" pitchFamily="34" charset="0"/>
              <a:cs typeface="Calibri" panose="020F0502020204030204" pitchFamily="34" charset="0"/>
            </a:rPr>
            <a:t>Evidenced by state and local assessment data, MTSS intervention data</a:t>
          </a:r>
        </a:p>
      </dgm:t>
    </dgm:pt>
    <dgm:pt modelId="{E7F47CAC-897A-4F5D-BBAE-462FE9B7C50F}" type="parTrans" cxnId="{44DF96E4-C608-430C-8576-282B7DFAAA1A}">
      <dgm:prSet/>
      <dgm:spPr/>
      <dgm:t>
        <a:bodyPr/>
        <a:lstStyle/>
        <a:p>
          <a:endParaRPr lang="en-US"/>
        </a:p>
      </dgm:t>
    </dgm:pt>
    <dgm:pt modelId="{1BD025B2-B51E-49DD-81D4-D16291845B3C}" type="sibTrans" cxnId="{44DF96E4-C608-430C-8576-282B7DFAAA1A}">
      <dgm:prSet/>
      <dgm:spPr/>
      <dgm:t>
        <a:bodyPr/>
        <a:lstStyle/>
        <a:p>
          <a:endParaRPr lang="en-US"/>
        </a:p>
      </dgm:t>
    </dgm:pt>
    <dgm:pt modelId="{4C7A962F-A93F-4E2F-AA4F-D4550C1D2A4E}">
      <dgm:prSet custT="1"/>
      <dgm:spPr>
        <a:solidFill>
          <a:srgbClr val="336699"/>
        </a:solidFill>
      </dgm:spPr>
      <dgm:t>
        <a:bodyPr/>
        <a:lstStyle/>
        <a:p>
          <a:r>
            <a:rPr lang="en-US" sz="1400" dirty="0">
              <a:latin typeface="Abadi" panose="020B0604020104020204" pitchFamily="34" charset="0"/>
            </a:rPr>
            <a:t>Q GOAL 2</a:t>
          </a:r>
        </a:p>
      </dgm:t>
    </dgm:pt>
    <dgm:pt modelId="{1137F5B0-40F0-433F-8F87-E3210918FC54}" type="parTrans" cxnId="{D7CF8944-B0C9-4EB3-9B1D-85F88FA7CBBE}">
      <dgm:prSet/>
      <dgm:spPr/>
      <dgm:t>
        <a:bodyPr/>
        <a:lstStyle/>
        <a:p>
          <a:endParaRPr lang="en-US"/>
        </a:p>
      </dgm:t>
    </dgm:pt>
    <dgm:pt modelId="{22015437-B158-4326-846D-C09E01E8566F}" type="sibTrans" cxnId="{D7CF8944-B0C9-4EB3-9B1D-85F88FA7CBBE}">
      <dgm:prSet/>
      <dgm:spPr/>
      <dgm:t>
        <a:bodyPr/>
        <a:lstStyle/>
        <a:p>
          <a:endParaRPr lang="en-US"/>
        </a:p>
      </dgm:t>
    </dgm:pt>
    <dgm:pt modelId="{932C25FB-E354-4B7D-9DB1-153FBBF6C5BC}">
      <dgm:prSet custT="1"/>
      <dgm:spPr/>
      <dgm:t>
        <a:bodyPr/>
        <a:lstStyle/>
        <a:p>
          <a:r>
            <a:rPr lang="en-US" sz="1200" b="0" dirty="0">
              <a:latin typeface="Calibri" panose="020F0502020204030204" pitchFamily="34" charset="0"/>
              <a:cs typeface="Calibri" panose="020F0502020204030204" pitchFamily="34" charset="0"/>
            </a:rPr>
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 </a:t>
          </a:r>
          <a:br>
            <a:rPr lang="en-US" sz="1000" dirty="0">
              <a:latin typeface="Century Gothic" panose="020B0502020202020204" pitchFamily="34" charset="0"/>
            </a:rPr>
          </a:br>
          <a:endParaRPr lang="en-US" sz="1000" dirty="0">
            <a:latin typeface="Century Gothic" panose="020B0502020202020204" pitchFamily="34" charset="0"/>
          </a:endParaRPr>
        </a:p>
      </dgm:t>
    </dgm:pt>
    <dgm:pt modelId="{D83C9BCA-7560-4103-A6C2-1AB7043994F5}" type="parTrans" cxnId="{4D9F5279-D3BD-4603-BA24-582AFA15C1D9}">
      <dgm:prSet/>
      <dgm:spPr/>
      <dgm:t>
        <a:bodyPr/>
        <a:lstStyle/>
        <a:p>
          <a:endParaRPr lang="en-US"/>
        </a:p>
      </dgm:t>
    </dgm:pt>
    <dgm:pt modelId="{605578B8-EB0A-4503-B5EC-25776DA6E9C0}" type="sibTrans" cxnId="{4D9F5279-D3BD-4603-BA24-582AFA15C1D9}">
      <dgm:prSet/>
      <dgm:spPr/>
      <dgm:t>
        <a:bodyPr/>
        <a:lstStyle/>
        <a:p>
          <a:endParaRPr lang="en-US"/>
        </a:p>
      </dgm:t>
    </dgm:pt>
    <dgm:pt modelId="{8E7C2D0E-68F8-4B27-86E6-092C3C3613F6}">
      <dgm:prSet custT="1"/>
      <dgm:spPr/>
      <dgm:t>
        <a:bodyPr/>
        <a:lstStyle/>
        <a:p>
          <a:r>
            <a:rPr lang="en-US" sz="1000" i="1" dirty="0">
              <a:latin typeface="Calibri" panose="020F0502020204030204" pitchFamily="34" charset="0"/>
              <a:cs typeface="Calibri" panose="020F0502020204030204" pitchFamily="34" charset="0"/>
            </a:rPr>
            <a:t>Evidenced by: school culture data, discipline data, and teacher retention rate</a:t>
          </a:r>
        </a:p>
      </dgm:t>
    </dgm:pt>
    <dgm:pt modelId="{3C6C383C-74C5-4145-A0E3-798C23046783}" type="parTrans" cxnId="{D3F462C4-323E-48C9-9722-4299C2321585}">
      <dgm:prSet/>
      <dgm:spPr/>
      <dgm:t>
        <a:bodyPr/>
        <a:lstStyle/>
        <a:p>
          <a:endParaRPr lang="en-US"/>
        </a:p>
      </dgm:t>
    </dgm:pt>
    <dgm:pt modelId="{98DBBDC9-5A37-41D2-BC1A-87CC10B8E5B4}" type="sibTrans" cxnId="{D3F462C4-323E-48C9-9722-4299C2321585}">
      <dgm:prSet/>
      <dgm:spPr/>
      <dgm:t>
        <a:bodyPr/>
        <a:lstStyle/>
        <a:p>
          <a:endParaRPr lang="en-US"/>
        </a:p>
      </dgm:t>
    </dgm:pt>
    <dgm:pt modelId="{423D0F32-BC08-41B8-ABAC-E2431B9D8D5F}">
      <dgm:prSet custT="1"/>
      <dgm:spPr>
        <a:solidFill>
          <a:srgbClr val="660066"/>
        </a:solidFill>
      </dgm:spPr>
      <dgm:t>
        <a:bodyPr/>
        <a:lstStyle/>
        <a:p>
          <a:r>
            <a:rPr lang="en-US" sz="1400" dirty="0">
              <a:latin typeface="Abadi" panose="020B0604020104020204" pitchFamily="34" charset="0"/>
            </a:rPr>
            <a:t>Q GOAL 3</a:t>
          </a:r>
        </a:p>
      </dgm:t>
    </dgm:pt>
    <dgm:pt modelId="{A6D7C8D5-2747-4B0B-AA9F-F15C436AF863}" type="parTrans" cxnId="{D84B4EF9-A55E-4B37-8507-1C49A49DB5F4}">
      <dgm:prSet/>
      <dgm:spPr/>
      <dgm:t>
        <a:bodyPr/>
        <a:lstStyle/>
        <a:p>
          <a:endParaRPr lang="en-US"/>
        </a:p>
      </dgm:t>
    </dgm:pt>
    <dgm:pt modelId="{EC1F808F-2AD5-4437-9A32-790CAA7C3B46}" type="sibTrans" cxnId="{D84B4EF9-A55E-4B37-8507-1C49A49DB5F4}">
      <dgm:prSet/>
      <dgm:spPr/>
      <dgm:t>
        <a:bodyPr/>
        <a:lstStyle/>
        <a:p>
          <a:endParaRPr lang="en-US"/>
        </a:p>
      </dgm:t>
    </dgm:pt>
    <dgm:pt modelId="{8764F794-1AB4-4B07-BB21-0BC9C8416BA9}">
      <dgm:prSet custT="1"/>
      <dgm:spPr/>
      <dgm:t>
        <a:bodyPr/>
        <a:lstStyle/>
        <a:p>
          <a:r>
            <a:rPr lang="en-US" sz="1200" b="0" dirty="0">
              <a:latin typeface="Calibri" panose="020F0502020204030204" pitchFamily="34" charset="0"/>
              <a:cs typeface="Calibri" panose="020F0502020204030204" pitchFamily="34" charset="0"/>
            </a:rPr>
            <a:t>QPS WILL maintain a safe, healthy, supportive and equitable environment for all students and staff.</a:t>
          </a:r>
          <a:br>
            <a:rPr lang="en-US" sz="1000" dirty="0">
              <a:latin typeface="Century Gothic" panose="020B0502020202020204" pitchFamily="34" charset="0"/>
            </a:rPr>
          </a:br>
          <a:endParaRPr lang="en-US" sz="1000" dirty="0">
            <a:latin typeface="Century Gothic" panose="020B0502020202020204" pitchFamily="34" charset="0"/>
          </a:endParaRPr>
        </a:p>
      </dgm:t>
    </dgm:pt>
    <dgm:pt modelId="{37F4EA49-D882-43DE-B2CA-3BABE789CF11}" type="parTrans" cxnId="{A5265C01-1D74-43C0-B3F4-EFF7F2CC1C3D}">
      <dgm:prSet/>
      <dgm:spPr/>
      <dgm:t>
        <a:bodyPr/>
        <a:lstStyle/>
        <a:p>
          <a:endParaRPr lang="en-US"/>
        </a:p>
      </dgm:t>
    </dgm:pt>
    <dgm:pt modelId="{0A542BA5-23D7-4C2B-A538-80D94C89516F}" type="sibTrans" cxnId="{A5265C01-1D74-43C0-B3F4-EFF7F2CC1C3D}">
      <dgm:prSet/>
      <dgm:spPr/>
      <dgm:t>
        <a:bodyPr/>
        <a:lstStyle/>
        <a:p>
          <a:endParaRPr lang="en-US"/>
        </a:p>
      </dgm:t>
    </dgm:pt>
    <dgm:pt modelId="{421DE2A7-C296-48DD-9AC8-E79EAC6710AA}">
      <dgm:prSet custT="1"/>
      <dgm:spPr/>
      <dgm:t>
        <a:bodyPr/>
        <a:lstStyle/>
        <a:p>
          <a:r>
            <a:rPr lang="en-US" sz="1000" i="1" dirty="0">
              <a:latin typeface="Calibri" panose="020F0502020204030204" pitchFamily="34" charset="0"/>
              <a:cs typeface="Calibri" panose="020F0502020204030204" pitchFamily="34" charset="0"/>
            </a:rPr>
            <a:t>Evidenced by: 5Essentials Survey data, state and local assessment data, instructional practices data</a:t>
          </a:r>
        </a:p>
      </dgm:t>
    </dgm:pt>
    <dgm:pt modelId="{21B941A9-5103-484F-867E-8D1C66C52712}" type="parTrans" cxnId="{98E92CA5-4460-4123-9158-0DEC1B2E81C8}">
      <dgm:prSet/>
      <dgm:spPr/>
      <dgm:t>
        <a:bodyPr/>
        <a:lstStyle/>
        <a:p>
          <a:endParaRPr lang="en-US"/>
        </a:p>
      </dgm:t>
    </dgm:pt>
    <dgm:pt modelId="{D865AC70-7FAE-4443-AA45-DF26143A0724}" type="sibTrans" cxnId="{98E92CA5-4460-4123-9158-0DEC1B2E81C8}">
      <dgm:prSet/>
      <dgm:spPr/>
      <dgm:t>
        <a:bodyPr/>
        <a:lstStyle/>
        <a:p>
          <a:endParaRPr lang="en-US"/>
        </a:p>
      </dgm:t>
    </dgm:pt>
    <dgm:pt modelId="{3914C961-CCA5-4D46-BBA3-F85EA88214F3}">
      <dgm:prSet custT="1"/>
      <dgm:spPr>
        <a:solidFill>
          <a:srgbClr val="009999"/>
        </a:solidFill>
      </dgm:spPr>
      <dgm:t>
        <a:bodyPr/>
        <a:lstStyle/>
        <a:p>
          <a:r>
            <a:rPr lang="en-US" sz="1500" dirty="0">
              <a:latin typeface="Abadi" panose="020B0604020104020204" pitchFamily="34" charset="0"/>
            </a:rPr>
            <a:t>Q GOAL 4</a:t>
          </a:r>
        </a:p>
      </dgm:t>
    </dgm:pt>
    <dgm:pt modelId="{3C3C28D9-2C44-44D2-AC11-5DA326346D8C}" type="parTrans" cxnId="{7F24CAF9-2092-48C0-832E-224A15A979EA}">
      <dgm:prSet/>
      <dgm:spPr/>
      <dgm:t>
        <a:bodyPr/>
        <a:lstStyle/>
        <a:p>
          <a:endParaRPr lang="en-US"/>
        </a:p>
      </dgm:t>
    </dgm:pt>
    <dgm:pt modelId="{7073B8A3-145A-4EBA-950E-E42FF906DAD1}" type="sibTrans" cxnId="{7F24CAF9-2092-48C0-832E-224A15A979EA}">
      <dgm:prSet/>
      <dgm:spPr/>
      <dgm:t>
        <a:bodyPr/>
        <a:lstStyle/>
        <a:p>
          <a:endParaRPr lang="en-US"/>
        </a:p>
      </dgm:t>
    </dgm:pt>
    <dgm:pt modelId="{5C6C8403-6093-4B77-BAF3-E292E1CF5879}">
      <dgm:prSet custT="1"/>
      <dgm:spPr/>
      <dgm:t>
        <a:bodyPr/>
        <a:lstStyle/>
        <a:p>
          <a:r>
            <a:rPr lang="en-US" sz="1200" b="0" dirty="0">
              <a:latin typeface="Calibri" panose="020F0502020204030204" pitchFamily="34" charset="0"/>
              <a:cs typeface="Calibri" panose="020F0502020204030204" pitchFamily="34" charset="0"/>
            </a:rPr>
            <a:t>QPS WILL strengthen parent support and community engagement by building positive relationships and communication between parents, families, schools and community to foster success for all students.</a:t>
          </a:r>
          <a:br>
            <a:rPr lang="en-US" sz="1100" dirty="0">
              <a:latin typeface="Century Gothic" panose="020B0502020202020204" pitchFamily="34" charset="0"/>
            </a:rPr>
          </a:br>
          <a:endParaRPr lang="en-US" sz="1100" dirty="0">
            <a:latin typeface="Century Gothic" panose="020B0502020202020204" pitchFamily="34" charset="0"/>
          </a:endParaRPr>
        </a:p>
      </dgm:t>
    </dgm:pt>
    <dgm:pt modelId="{2AFB4FF6-88C9-445D-A682-8E357A85E804}" type="parTrans" cxnId="{DAD6C402-9133-46DA-ABE4-36516935EBFF}">
      <dgm:prSet/>
      <dgm:spPr/>
      <dgm:t>
        <a:bodyPr/>
        <a:lstStyle/>
        <a:p>
          <a:endParaRPr lang="en-US"/>
        </a:p>
      </dgm:t>
    </dgm:pt>
    <dgm:pt modelId="{1CF85781-7048-45F8-972B-E6B914588685}" type="sibTrans" cxnId="{DAD6C402-9133-46DA-ABE4-36516935EBFF}">
      <dgm:prSet/>
      <dgm:spPr/>
      <dgm:t>
        <a:bodyPr/>
        <a:lstStyle/>
        <a:p>
          <a:endParaRPr lang="en-US"/>
        </a:p>
      </dgm:t>
    </dgm:pt>
    <dgm:pt modelId="{49A3DC63-3A92-4021-9B63-8E2E7ED3164F}">
      <dgm:prSet custT="1"/>
      <dgm:spPr/>
      <dgm:t>
        <a:bodyPr/>
        <a:lstStyle/>
        <a:p>
          <a:r>
            <a:rPr lang="en-US" sz="1000" i="1" dirty="0">
              <a:latin typeface="Calibri" panose="020F0502020204030204" pitchFamily="34" charset="0"/>
              <a:cs typeface="Calibri" panose="020F0502020204030204" pitchFamily="34" charset="0"/>
            </a:rPr>
            <a:t>Evidenced by: Attendance and truancy data, graduation rate, parent survey data, discipline data</a:t>
          </a:r>
        </a:p>
      </dgm:t>
    </dgm:pt>
    <dgm:pt modelId="{E2D9CED5-4DC3-4556-9BA3-CB8109AEB4BF}" type="parTrans" cxnId="{0F035756-FFE4-428F-A312-EBD942DC8E9A}">
      <dgm:prSet/>
      <dgm:spPr/>
      <dgm:t>
        <a:bodyPr/>
        <a:lstStyle/>
        <a:p>
          <a:endParaRPr lang="en-US"/>
        </a:p>
      </dgm:t>
    </dgm:pt>
    <dgm:pt modelId="{5984C739-658F-4251-AD70-0A29BB8E267F}" type="sibTrans" cxnId="{0F035756-FFE4-428F-A312-EBD942DC8E9A}">
      <dgm:prSet/>
      <dgm:spPr/>
      <dgm:t>
        <a:bodyPr/>
        <a:lstStyle/>
        <a:p>
          <a:endParaRPr lang="en-US"/>
        </a:p>
      </dgm:t>
    </dgm:pt>
    <dgm:pt modelId="{A5D2F1AD-A346-4A35-A658-8D4199E8047C}" type="pres">
      <dgm:prSet presAssocID="{69485903-7AB0-4CE6-9D11-30F952FC8098}" presName="linear" presStyleCnt="0">
        <dgm:presLayoutVars>
          <dgm:dir/>
          <dgm:animLvl val="lvl"/>
          <dgm:resizeHandles val="exact"/>
        </dgm:presLayoutVars>
      </dgm:prSet>
      <dgm:spPr/>
    </dgm:pt>
    <dgm:pt modelId="{3CE3EC02-7230-4E1E-826A-7547F98850A3}" type="pres">
      <dgm:prSet presAssocID="{E87DEEF9-E70A-415B-8F72-57F73DB86967}" presName="parentLin" presStyleCnt="0"/>
      <dgm:spPr/>
    </dgm:pt>
    <dgm:pt modelId="{780FF25D-8CD7-41E4-B38B-2D1C37DCE1CF}" type="pres">
      <dgm:prSet presAssocID="{E87DEEF9-E70A-415B-8F72-57F73DB86967}" presName="parentLeftMargin" presStyleLbl="node1" presStyleIdx="0" presStyleCnt="4"/>
      <dgm:spPr/>
    </dgm:pt>
    <dgm:pt modelId="{845BD6B8-7C9C-4017-9171-F4C78E5E137D}" type="pres">
      <dgm:prSet presAssocID="{E87DEEF9-E70A-415B-8F72-57F73DB8696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87D66B-555A-435D-A8E8-867F67012F3E}" type="pres">
      <dgm:prSet presAssocID="{E87DEEF9-E70A-415B-8F72-57F73DB86967}" presName="negativeSpace" presStyleCnt="0"/>
      <dgm:spPr/>
    </dgm:pt>
    <dgm:pt modelId="{1145D0FE-955A-4B24-ADF9-17C394013FD2}" type="pres">
      <dgm:prSet presAssocID="{E87DEEF9-E70A-415B-8F72-57F73DB86967}" presName="childText" presStyleLbl="conFgAcc1" presStyleIdx="0" presStyleCnt="4">
        <dgm:presLayoutVars>
          <dgm:bulletEnabled val="1"/>
        </dgm:presLayoutVars>
      </dgm:prSet>
      <dgm:spPr/>
    </dgm:pt>
    <dgm:pt modelId="{D3203C4E-43BD-4F57-85A6-ED349F0739B6}" type="pres">
      <dgm:prSet presAssocID="{E11093CF-9A0A-4D8B-8D41-658C243251AE}" presName="spaceBetweenRectangles" presStyleCnt="0"/>
      <dgm:spPr/>
    </dgm:pt>
    <dgm:pt modelId="{BD17750B-1393-4A72-A0F8-28035A618A51}" type="pres">
      <dgm:prSet presAssocID="{4C7A962F-A93F-4E2F-AA4F-D4550C1D2A4E}" presName="parentLin" presStyleCnt="0"/>
      <dgm:spPr/>
    </dgm:pt>
    <dgm:pt modelId="{23110F55-30E6-4421-B45B-39A764FE865C}" type="pres">
      <dgm:prSet presAssocID="{4C7A962F-A93F-4E2F-AA4F-D4550C1D2A4E}" presName="parentLeftMargin" presStyleLbl="node1" presStyleIdx="0" presStyleCnt="4"/>
      <dgm:spPr/>
    </dgm:pt>
    <dgm:pt modelId="{4692608D-851E-4CA3-9F31-3AE5E59543D9}" type="pres">
      <dgm:prSet presAssocID="{4C7A962F-A93F-4E2F-AA4F-D4550C1D2A4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FC22F81-EB7F-41E4-9AE0-90620EF3FA4C}" type="pres">
      <dgm:prSet presAssocID="{4C7A962F-A93F-4E2F-AA4F-D4550C1D2A4E}" presName="negativeSpace" presStyleCnt="0"/>
      <dgm:spPr/>
    </dgm:pt>
    <dgm:pt modelId="{4C464094-AD96-4986-B33F-18A73080CA86}" type="pres">
      <dgm:prSet presAssocID="{4C7A962F-A93F-4E2F-AA4F-D4550C1D2A4E}" presName="childText" presStyleLbl="conFgAcc1" presStyleIdx="1" presStyleCnt="4">
        <dgm:presLayoutVars>
          <dgm:bulletEnabled val="1"/>
        </dgm:presLayoutVars>
      </dgm:prSet>
      <dgm:spPr/>
    </dgm:pt>
    <dgm:pt modelId="{37A36221-2D5C-485D-8140-E2D15214C910}" type="pres">
      <dgm:prSet presAssocID="{22015437-B158-4326-846D-C09E01E8566F}" presName="spaceBetweenRectangles" presStyleCnt="0"/>
      <dgm:spPr/>
    </dgm:pt>
    <dgm:pt modelId="{00AE4708-2E5A-4A03-8815-82421CDD4286}" type="pres">
      <dgm:prSet presAssocID="{423D0F32-BC08-41B8-ABAC-E2431B9D8D5F}" presName="parentLin" presStyleCnt="0"/>
      <dgm:spPr/>
    </dgm:pt>
    <dgm:pt modelId="{EA6F559A-9205-4FB3-B83B-85EF65F053E0}" type="pres">
      <dgm:prSet presAssocID="{423D0F32-BC08-41B8-ABAC-E2431B9D8D5F}" presName="parentLeftMargin" presStyleLbl="node1" presStyleIdx="1" presStyleCnt="4"/>
      <dgm:spPr/>
    </dgm:pt>
    <dgm:pt modelId="{3C70019C-96AC-43B1-AF97-C679164C9534}" type="pres">
      <dgm:prSet presAssocID="{423D0F32-BC08-41B8-ABAC-E2431B9D8D5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B29B71B-7D5D-4B4E-A815-24C480356E12}" type="pres">
      <dgm:prSet presAssocID="{423D0F32-BC08-41B8-ABAC-E2431B9D8D5F}" presName="negativeSpace" presStyleCnt="0"/>
      <dgm:spPr/>
    </dgm:pt>
    <dgm:pt modelId="{4AC71EAD-075B-4503-BF1A-4E20B6AB8B61}" type="pres">
      <dgm:prSet presAssocID="{423D0F32-BC08-41B8-ABAC-E2431B9D8D5F}" presName="childText" presStyleLbl="conFgAcc1" presStyleIdx="2" presStyleCnt="4">
        <dgm:presLayoutVars>
          <dgm:bulletEnabled val="1"/>
        </dgm:presLayoutVars>
      </dgm:prSet>
      <dgm:spPr/>
    </dgm:pt>
    <dgm:pt modelId="{BEA3D62E-53CF-4C79-B69C-97888DB5F240}" type="pres">
      <dgm:prSet presAssocID="{EC1F808F-2AD5-4437-9A32-790CAA7C3B46}" presName="spaceBetweenRectangles" presStyleCnt="0"/>
      <dgm:spPr/>
    </dgm:pt>
    <dgm:pt modelId="{F2EC8962-80E9-4F72-860F-4A0BA6594606}" type="pres">
      <dgm:prSet presAssocID="{3914C961-CCA5-4D46-BBA3-F85EA88214F3}" presName="parentLin" presStyleCnt="0"/>
      <dgm:spPr/>
    </dgm:pt>
    <dgm:pt modelId="{AC289302-2D50-4B38-AA60-87466E049213}" type="pres">
      <dgm:prSet presAssocID="{3914C961-CCA5-4D46-BBA3-F85EA88214F3}" presName="parentLeftMargin" presStyleLbl="node1" presStyleIdx="2" presStyleCnt="4"/>
      <dgm:spPr/>
    </dgm:pt>
    <dgm:pt modelId="{46AFAC64-FFC2-4540-9224-A64626F37035}" type="pres">
      <dgm:prSet presAssocID="{3914C961-CCA5-4D46-BBA3-F85EA88214F3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51A3589-5CEB-4944-A080-739793EFC8A9}" type="pres">
      <dgm:prSet presAssocID="{3914C961-CCA5-4D46-BBA3-F85EA88214F3}" presName="negativeSpace" presStyleCnt="0"/>
      <dgm:spPr/>
    </dgm:pt>
    <dgm:pt modelId="{0F73005D-56DD-48DE-AF69-4F2D66C8D74D}" type="pres">
      <dgm:prSet presAssocID="{3914C961-CCA5-4D46-BBA3-F85EA88214F3}" presName="childText" presStyleLbl="conFgAcc1" presStyleIdx="3" presStyleCnt="4" custLinFactNeighborY="46423">
        <dgm:presLayoutVars>
          <dgm:bulletEnabled val="1"/>
        </dgm:presLayoutVars>
      </dgm:prSet>
      <dgm:spPr/>
    </dgm:pt>
  </dgm:ptLst>
  <dgm:cxnLst>
    <dgm:cxn modelId="{A5265C01-1D74-43C0-B3F4-EFF7F2CC1C3D}" srcId="{423D0F32-BC08-41B8-ABAC-E2431B9D8D5F}" destId="{8764F794-1AB4-4B07-BB21-0BC9C8416BA9}" srcOrd="0" destOrd="0" parTransId="{37F4EA49-D882-43DE-B2CA-3BABE789CF11}" sibTransId="{0A542BA5-23D7-4C2B-A538-80D94C89516F}"/>
    <dgm:cxn modelId="{DAD6C402-9133-46DA-ABE4-36516935EBFF}" srcId="{3914C961-CCA5-4D46-BBA3-F85EA88214F3}" destId="{5C6C8403-6093-4B77-BAF3-E292E1CF5879}" srcOrd="0" destOrd="0" parTransId="{2AFB4FF6-88C9-445D-A682-8E357A85E804}" sibTransId="{1CF85781-7048-45F8-972B-E6B914588685}"/>
    <dgm:cxn modelId="{BD803A09-D4E5-4235-BA6F-4230D6A3A709}" type="presOf" srcId="{4C7A962F-A93F-4E2F-AA4F-D4550C1D2A4E}" destId="{23110F55-30E6-4421-B45B-39A764FE865C}" srcOrd="0" destOrd="0" presId="urn:microsoft.com/office/officeart/2005/8/layout/list1"/>
    <dgm:cxn modelId="{7BB93625-3585-453E-A5A9-658D3E8890AC}" type="presOf" srcId="{5C6C8403-6093-4B77-BAF3-E292E1CF5879}" destId="{0F73005D-56DD-48DE-AF69-4F2D66C8D74D}" srcOrd="0" destOrd="0" presId="urn:microsoft.com/office/officeart/2005/8/layout/list1"/>
    <dgm:cxn modelId="{4E39FB2F-CBFC-4125-B899-482A6A281C8B}" type="presOf" srcId="{3914C961-CCA5-4D46-BBA3-F85EA88214F3}" destId="{46AFAC64-FFC2-4540-9224-A64626F37035}" srcOrd="1" destOrd="0" presId="urn:microsoft.com/office/officeart/2005/8/layout/list1"/>
    <dgm:cxn modelId="{22883B30-E13B-4A14-BBF7-E89FF36C630E}" type="presOf" srcId="{FE5B564A-009C-4F99-9D66-B5D75427876C}" destId="{1145D0FE-955A-4B24-ADF9-17C394013FD2}" srcOrd="0" destOrd="1" presId="urn:microsoft.com/office/officeart/2005/8/layout/list1"/>
    <dgm:cxn modelId="{7757C536-CE02-407D-9884-8FB2F181F7F3}" type="presOf" srcId="{421DE2A7-C296-48DD-9AC8-E79EAC6710AA}" destId="{4AC71EAD-075B-4503-BF1A-4E20B6AB8B61}" srcOrd="0" destOrd="1" presId="urn:microsoft.com/office/officeart/2005/8/layout/list1"/>
    <dgm:cxn modelId="{D7CF8944-B0C9-4EB3-9B1D-85F88FA7CBBE}" srcId="{69485903-7AB0-4CE6-9D11-30F952FC8098}" destId="{4C7A962F-A93F-4E2F-AA4F-D4550C1D2A4E}" srcOrd="1" destOrd="0" parTransId="{1137F5B0-40F0-433F-8F87-E3210918FC54}" sibTransId="{22015437-B158-4326-846D-C09E01E8566F}"/>
    <dgm:cxn modelId="{864E4766-07EE-48E5-9BC3-96657009F81F}" type="presOf" srcId="{E87DEEF9-E70A-415B-8F72-57F73DB86967}" destId="{845BD6B8-7C9C-4017-9171-F4C78E5E137D}" srcOrd="1" destOrd="0" presId="urn:microsoft.com/office/officeart/2005/8/layout/list1"/>
    <dgm:cxn modelId="{CC04B246-33DB-4292-9CB2-C5AE97E3D9FE}" type="presOf" srcId="{423D0F32-BC08-41B8-ABAC-E2431B9D8D5F}" destId="{EA6F559A-9205-4FB3-B83B-85EF65F053E0}" srcOrd="0" destOrd="0" presId="urn:microsoft.com/office/officeart/2005/8/layout/list1"/>
    <dgm:cxn modelId="{2436D069-2ED0-4CA3-AE51-BBC81ECAF9D6}" type="presOf" srcId="{5A1E7969-3BE2-4D7C-A98F-3EE17C95C746}" destId="{1145D0FE-955A-4B24-ADF9-17C394013FD2}" srcOrd="0" destOrd="0" presId="urn:microsoft.com/office/officeart/2005/8/layout/list1"/>
    <dgm:cxn modelId="{588E4C6E-90AA-42DB-BAEC-DE1D363EF93B}" type="presOf" srcId="{423D0F32-BC08-41B8-ABAC-E2431B9D8D5F}" destId="{3C70019C-96AC-43B1-AF97-C679164C9534}" srcOrd="1" destOrd="0" presId="urn:microsoft.com/office/officeart/2005/8/layout/list1"/>
    <dgm:cxn modelId="{0F035756-FFE4-428F-A312-EBD942DC8E9A}" srcId="{3914C961-CCA5-4D46-BBA3-F85EA88214F3}" destId="{49A3DC63-3A92-4021-9B63-8E2E7ED3164F}" srcOrd="1" destOrd="0" parTransId="{E2D9CED5-4DC3-4556-9BA3-CB8109AEB4BF}" sibTransId="{5984C739-658F-4251-AD70-0A29BB8E267F}"/>
    <dgm:cxn modelId="{4D9F5279-D3BD-4603-BA24-582AFA15C1D9}" srcId="{4C7A962F-A93F-4E2F-AA4F-D4550C1D2A4E}" destId="{932C25FB-E354-4B7D-9DB1-153FBBF6C5BC}" srcOrd="0" destOrd="0" parTransId="{D83C9BCA-7560-4103-A6C2-1AB7043994F5}" sibTransId="{605578B8-EB0A-4503-B5EC-25776DA6E9C0}"/>
    <dgm:cxn modelId="{57BBE75A-9318-4806-AD76-1D3E6A64C78B}" type="presOf" srcId="{E87DEEF9-E70A-415B-8F72-57F73DB86967}" destId="{780FF25D-8CD7-41E4-B38B-2D1C37DCE1CF}" srcOrd="0" destOrd="0" presId="urn:microsoft.com/office/officeart/2005/8/layout/list1"/>
    <dgm:cxn modelId="{59060184-9335-46DD-8DCF-EDFBC893CABD}" type="presOf" srcId="{69485903-7AB0-4CE6-9D11-30F952FC8098}" destId="{A5D2F1AD-A346-4A35-A658-8D4199E8047C}" srcOrd="0" destOrd="0" presId="urn:microsoft.com/office/officeart/2005/8/layout/list1"/>
    <dgm:cxn modelId="{CD4FC985-8E6F-4669-9A04-51C6242932B0}" type="presOf" srcId="{932C25FB-E354-4B7D-9DB1-153FBBF6C5BC}" destId="{4C464094-AD96-4986-B33F-18A73080CA86}" srcOrd="0" destOrd="0" presId="urn:microsoft.com/office/officeart/2005/8/layout/list1"/>
    <dgm:cxn modelId="{4D2CC28C-DBC6-4806-99BC-B01636996D54}" type="presOf" srcId="{4C7A962F-A93F-4E2F-AA4F-D4550C1D2A4E}" destId="{4692608D-851E-4CA3-9F31-3AE5E59543D9}" srcOrd="1" destOrd="0" presId="urn:microsoft.com/office/officeart/2005/8/layout/list1"/>
    <dgm:cxn modelId="{4C2AC78C-5EEF-4333-974D-533B85C3D419}" srcId="{69485903-7AB0-4CE6-9D11-30F952FC8098}" destId="{E87DEEF9-E70A-415B-8F72-57F73DB86967}" srcOrd="0" destOrd="0" parTransId="{D4D5F83E-37F4-4562-83B6-CEC82B192E43}" sibTransId="{E11093CF-9A0A-4D8B-8D41-658C243251AE}"/>
    <dgm:cxn modelId="{E768E38C-AFE6-4D1D-8C3C-41BAC48EFB0B}" srcId="{E87DEEF9-E70A-415B-8F72-57F73DB86967}" destId="{5A1E7969-3BE2-4D7C-A98F-3EE17C95C746}" srcOrd="0" destOrd="0" parTransId="{F203EB36-C834-4EEE-AD51-431CE81074E9}" sibTransId="{B80390D3-5D65-4F04-A40C-D26004E8FA59}"/>
    <dgm:cxn modelId="{EE175FA3-F91A-4E59-8A0A-9493797C35ED}" type="presOf" srcId="{8764F794-1AB4-4B07-BB21-0BC9C8416BA9}" destId="{4AC71EAD-075B-4503-BF1A-4E20B6AB8B61}" srcOrd="0" destOrd="0" presId="urn:microsoft.com/office/officeart/2005/8/layout/list1"/>
    <dgm:cxn modelId="{98E92CA5-4460-4123-9158-0DEC1B2E81C8}" srcId="{423D0F32-BC08-41B8-ABAC-E2431B9D8D5F}" destId="{421DE2A7-C296-48DD-9AC8-E79EAC6710AA}" srcOrd="1" destOrd="0" parTransId="{21B941A9-5103-484F-867E-8D1C66C52712}" sibTransId="{D865AC70-7FAE-4443-AA45-DF26143A0724}"/>
    <dgm:cxn modelId="{505EE0B3-5930-421E-B4D8-B20949172D4F}" type="presOf" srcId="{3914C961-CCA5-4D46-BBA3-F85EA88214F3}" destId="{AC289302-2D50-4B38-AA60-87466E049213}" srcOrd="0" destOrd="0" presId="urn:microsoft.com/office/officeart/2005/8/layout/list1"/>
    <dgm:cxn modelId="{D3F462C4-323E-48C9-9722-4299C2321585}" srcId="{4C7A962F-A93F-4E2F-AA4F-D4550C1D2A4E}" destId="{8E7C2D0E-68F8-4B27-86E6-092C3C3613F6}" srcOrd="1" destOrd="0" parTransId="{3C6C383C-74C5-4145-A0E3-798C23046783}" sibTransId="{98DBBDC9-5A37-41D2-BC1A-87CC10B8E5B4}"/>
    <dgm:cxn modelId="{44DF96E4-C608-430C-8576-282B7DFAAA1A}" srcId="{E87DEEF9-E70A-415B-8F72-57F73DB86967}" destId="{FE5B564A-009C-4F99-9D66-B5D75427876C}" srcOrd="1" destOrd="0" parTransId="{E7F47CAC-897A-4F5D-BBAE-462FE9B7C50F}" sibTransId="{1BD025B2-B51E-49DD-81D4-D16291845B3C}"/>
    <dgm:cxn modelId="{F1A5B7F2-E909-4B3D-B6E8-7DF1DB59BFFF}" type="presOf" srcId="{8E7C2D0E-68F8-4B27-86E6-092C3C3613F6}" destId="{4C464094-AD96-4986-B33F-18A73080CA86}" srcOrd="0" destOrd="1" presId="urn:microsoft.com/office/officeart/2005/8/layout/list1"/>
    <dgm:cxn modelId="{D84B4EF9-A55E-4B37-8507-1C49A49DB5F4}" srcId="{69485903-7AB0-4CE6-9D11-30F952FC8098}" destId="{423D0F32-BC08-41B8-ABAC-E2431B9D8D5F}" srcOrd="2" destOrd="0" parTransId="{A6D7C8D5-2747-4B0B-AA9F-F15C436AF863}" sibTransId="{EC1F808F-2AD5-4437-9A32-790CAA7C3B46}"/>
    <dgm:cxn modelId="{7F24CAF9-2092-48C0-832E-224A15A979EA}" srcId="{69485903-7AB0-4CE6-9D11-30F952FC8098}" destId="{3914C961-CCA5-4D46-BBA3-F85EA88214F3}" srcOrd="3" destOrd="0" parTransId="{3C3C28D9-2C44-44D2-AC11-5DA326346D8C}" sibTransId="{7073B8A3-145A-4EBA-950E-E42FF906DAD1}"/>
    <dgm:cxn modelId="{8FAF7CFF-EDE5-4EAA-AEA3-B542FE00081E}" type="presOf" srcId="{49A3DC63-3A92-4021-9B63-8E2E7ED3164F}" destId="{0F73005D-56DD-48DE-AF69-4F2D66C8D74D}" srcOrd="0" destOrd="1" presId="urn:microsoft.com/office/officeart/2005/8/layout/list1"/>
    <dgm:cxn modelId="{ACFE96CE-781D-437A-B67A-C9FB1679C4E1}" type="presParOf" srcId="{A5D2F1AD-A346-4A35-A658-8D4199E8047C}" destId="{3CE3EC02-7230-4E1E-826A-7547F98850A3}" srcOrd="0" destOrd="0" presId="urn:microsoft.com/office/officeart/2005/8/layout/list1"/>
    <dgm:cxn modelId="{30EB1D67-F935-419D-AA04-817445AFD414}" type="presParOf" srcId="{3CE3EC02-7230-4E1E-826A-7547F98850A3}" destId="{780FF25D-8CD7-41E4-B38B-2D1C37DCE1CF}" srcOrd="0" destOrd="0" presId="urn:microsoft.com/office/officeart/2005/8/layout/list1"/>
    <dgm:cxn modelId="{CA7A1F40-E6DA-4390-85FA-C2B3FF207871}" type="presParOf" srcId="{3CE3EC02-7230-4E1E-826A-7547F98850A3}" destId="{845BD6B8-7C9C-4017-9171-F4C78E5E137D}" srcOrd="1" destOrd="0" presId="urn:microsoft.com/office/officeart/2005/8/layout/list1"/>
    <dgm:cxn modelId="{3138F4D0-1C63-4964-B491-920AE769921B}" type="presParOf" srcId="{A5D2F1AD-A346-4A35-A658-8D4199E8047C}" destId="{8587D66B-555A-435D-A8E8-867F67012F3E}" srcOrd="1" destOrd="0" presId="urn:microsoft.com/office/officeart/2005/8/layout/list1"/>
    <dgm:cxn modelId="{648EEB23-64D1-474F-9C3C-85D038392909}" type="presParOf" srcId="{A5D2F1AD-A346-4A35-A658-8D4199E8047C}" destId="{1145D0FE-955A-4B24-ADF9-17C394013FD2}" srcOrd="2" destOrd="0" presId="urn:microsoft.com/office/officeart/2005/8/layout/list1"/>
    <dgm:cxn modelId="{52739E30-CE07-4BFA-AF02-CA1ADDA7AE70}" type="presParOf" srcId="{A5D2F1AD-A346-4A35-A658-8D4199E8047C}" destId="{D3203C4E-43BD-4F57-85A6-ED349F0739B6}" srcOrd="3" destOrd="0" presId="urn:microsoft.com/office/officeart/2005/8/layout/list1"/>
    <dgm:cxn modelId="{7BA75031-FD41-4A03-9CAB-33E269F016B5}" type="presParOf" srcId="{A5D2F1AD-A346-4A35-A658-8D4199E8047C}" destId="{BD17750B-1393-4A72-A0F8-28035A618A51}" srcOrd="4" destOrd="0" presId="urn:microsoft.com/office/officeart/2005/8/layout/list1"/>
    <dgm:cxn modelId="{07C48AC6-595B-485D-B3EF-280326558D96}" type="presParOf" srcId="{BD17750B-1393-4A72-A0F8-28035A618A51}" destId="{23110F55-30E6-4421-B45B-39A764FE865C}" srcOrd="0" destOrd="0" presId="urn:microsoft.com/office/officeart/2005/8/layout/list1"/>
    <dgm:cxn modelId="{27A59195-97A2-455E-A572-1BC89D40933B}" type="presParOf" srcId="{BD17750B-1393-4A72-A0F8-28035A618A51}" destId="{4692608D-851E-4CA3-9F31-3AE5E59543D9}" srcOrd="1" destOrd="0" presId="urn:microsoft.com/office/officeart/2005/8/layout/list1"/>
    <dgm:cxn modelId="{53A8EBD2-7323-4771-AAFD-4F0EDBDD5EE5}" type="presParOf" srcId="{A5D2F1AD-A346-4A35-A658-8D4199E8047C}" destId="{8FC22F81-EB7F-41E4-9AE0-90620EF3FA4C}" srcOrd="5" destOrd="0" presId="urn:microsoft.com/office/officeart/2005/8/layout/list1"/>
    <dgm:cxn modelId="{1B0AB062-BA4B-477A-A0D6-B09579678F49}" type="presParOf" srcId="{A5D2F1AD-A346-4A35-A658-8D4199E8047C}" destId="{4C464094-AD96-4986-B33F-18A73080CA86}" srcOrd="6" destOrd="0" presId="urn:microsoft.com/office/officeart/2005/8/layout/list1"/>
    <dgm:cxn modelId="{6B438E51-CE9A-4199-AB31-0C220C8487E6}" type="presParOf" srcId="{A5D2F1AD-A346-4A35-A658-8D4199E8047C}" destId="{37A36221-2D5C-485D-8140-E2D15214C910}" srcOrd="7" destOrd="0" presId="urn:microsoft.com/office/officeart/2005/8/layout/list1"/>
    <dgm:cxn modelId="{8E5D8801-910F-4A73-AE91-FB909C7EAF47}" type="presParOf" srcId="{A5D2F1AD-A346-4A35-A658-8D4199E8047C}" destId="{00AE4708-2E5A-4A03-8815-82421CDD4286}" srcOrd="8" destOrd="0" presId="urn:microsoft.com/office/officeart/2005/8/layout/list1"/>
    <dgm:cxn modelId="{F9AC28CB-D3C2-4685-9B0E-806E565A8951}" type="presParOf" srcId="{00AE4708-2E5A-4A03-8815-82421CDD4286}" destId="{EA6F559A-9205-4FB3-B83B-85EF65F053E0}" srcOrd="0" destOrd="0" presId="urn:microsoft.com/office/officeart/2005/8/layout/list1"/>
    <dgm:cxn modelId="{66BD04B6-CEEB-4198-873A-F981153F5BE0}" type="presParOf" srcId="{00AE4708-2E5A-4A03-8815-82421CDD4286}" destId="{3C70019C-96AC-43B1-AF97-C679164C9534}" srcOrd="1" destOrd="0" presId="urn:microsoft.com/office/officeart/2005/8/layout/list1"/>
    <dgm:cxn modelId="{2B450C0C-9E4D-48FC-AC08-5F1EDA0E8EC1}" type="presParOf" srcId="{A5D2F1AD-A346-4A35-A658-8D4199E8047C}" destId="{2B29B71B-7D5D-4B4E-A815-24C480356E12}" srcOrd="9" destOrd="0" presId="urn:microsoft.com/office/officeart/2005/8/layout/list1"/>
    <dgm:cxn modelId="{937A0060-9876-4093-85A1-A60B7666FD7A}" type="presParOf" srcId="{A5D2F1AD-A346-4A35-A658-8D4199E8047C}" destId="{4AC71EAD-075B-4503-BF1A-4E20B6AB8B61}" srcOrd="10" destOrd="0" presId="urn:microsoft.com/office/officeart/2005/8/layout/list1"/>
    <dgm:cxn modelId="{44BB8540-D821-4020-88F5-6ED725B6AEDF}" type="presParOf" srcId="{A5D2F1AD-A346-4A35-A658-8D4199E8047C}" destId="{BEA3D62E-53CF-4C79-B69C-97888DB5F240}" srcOrd="11" destOrd="0" presId="urn:microsoft.com/office/officeart/2005/8/layout/list1"/>
    <dgm:cxn modelId="{CE31B675-8F18-4184-8CED-59ACB6A4B79D}" type="presParOf" srcId="{A5D2F1AD-A346-4A35-A658-8D4199E8047C}" destId="{F2EC8962-80E9-4F72-860F-4A0BA6594606}" srcOrd="12" destOrd="0" presId="urn:microsoft.com/office/officeart/2005/8/layout/list1"/>
    <dgm:cxn modelId="{8765F6CF-F382-4214-89ED-B95D264C4FC8}" type="presParOf" srcId="{F2EC8962-80E9-4F72-860F-4A0BA6594606}" destId="{AC289302-2D50-4B38-AA60-87466E049213}" srcOrd="0" destOrd="0" presId="urn:microsoft.com/office/officeart/2005/8/layout/list1"/>
    <dgm:cxn modelId="{A92133D4-5844-421F-99F4-93EF4C4B80DD}" type="presParOf" srcId="{F2EC8962-80E9-4F72-860F-4A0BA6594606}" destId="{46AFAC64-FFC2-4540-9224-A64626F37035}" srcOrd="1" destOrd="0" presId="urn:microsoft.com/office/officeart/2005/8/layout/list1"/>
    <dgm:cxn modelId="{3F088869-D269-4094-A347-B868B95F48B9}" type="presParOf" srcId="{A5D2F1AD-A346-4A35-A658-8D4199E8047C}" destId="{451A3589-5CEB-4944-A080-739793EFC8A9}" srcOrd="13" destOrd="0" presId="urn:microsoft.com/office/officeart/2005/8/layout/list1"/>
    <dgm:cxn modelId="{628E5988-0E7A-4C63-8772-9818F3CBACE1}" type="presParOf" srcId="{A5D2F1AD-A346-4A35-A658-8D4199E8047C}" destId="{0F73005D-56DD-48DE-AF69-4F2D66C8D74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FC5B6-7995-4738-B2E4-A628EAF2D022}">
      <dsp:nvSpPr>
        <dsp:cNvPr id="0" name=""/>
        <dsp:cNvSpPr/>
      </dsp:nvSpPr>
      <dsp:spPr>
        <a:xfrm>
          <a:off x="3716581" y="2970461"/>
          <a:ext cx="2749252" cy="2749252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ysClr val="windowText" lastClr="000000"/>
              </a:solidFill>
              <a:latin typeface="Candara" panose="020E0502030303020204" pitchFamily="34" charset="0"/>
            </a:rPr>
            <a:t>QPS District Improvement</a:t>
          </a:r>
          <a:br>
            <a:rPr lang="en-US" sz="2700" kern="1200" dirty="0"/>
          </a:br>
          <a:br>
            <a:rPr lang="en-US" sz="2700" kern="1200" dirty="0"/>
          </a:br>
          <a:r>
            <a:rPr lang="en-US" sz="1500" i="1" kern="1200" dirty="0">
              <a:solidFill>
                <a:sysClr val="windowText" lastClr="000000"/>
              </a:solidFill>
            </a:rPr>
            <a:t>Focus for Excellence</a:t>
          </a:r>
          <a:endParaRPr lang="en-US" sz="1500" kern="1200" dirty="0">
            <a:solidFill>
              <a:sysClr val="windowText" lastClr="000000"/>
            </a:solidFill>
          </a:endParaRPr>
        </a:p>
      </dsp:txBody>
      <dsp:txXfrm>
        <a:off x="4119200" y="3373080"/>
        <a:ext cx="1944014" cy="1944014"/>
      </dsp:txXfrm>
    </dsp:sp>
    <dsp:sp modelId="{372E10DE-691D-4252-885C-254F1219C382}">
      <dsp:nvSpPr>
        <dsp:cNvPr id="0" name=""/>
        <dsp:cNvSpPr/>
      </dsp:nvSpPr>
      <dsp:spPr>
        <a:xfrm rot="10777315">
          <a:off x="1440624" y="4039606"/>
          <a:ext cx="2278177" cy="783536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DCDF26-E09F-406B-949C-6AF0EF57F107}">
      <dsp:nvSpPr>
        <dsp:cNvPr id="0" name=""/>
        <dsp:cNvSpPr/>
      </dsp:nvSpPr>
      <dsp:spPr>
        <a:xfrm>
          <a:off x="0" y="3325349"/>
          <a:ext cx="2611789" cy="208943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badi Extra Light" panose="020B0204020104020204" pitchFamily="34" charset="0"/>
            </a:rPr>
            <a:t>QG1-Student Achievement</a:t>
          </a:r>
        </a:p>
      </dsp:txBody>
      <dsp:txXfrm>
        <a:off x="61197" y="3386546"/>
        <a:ext cx="2489395" cy="1967037"/>
      </dsp:txXfrm>
    </dsp:sp>
    <dsp:sp modelId="{66B948C0-5041-4295-9981-73A7C80243CA}">
      <dsp:nvSpPr>
        <dsp:cNvPr id="0" name=""/>
        <dsp:cNvSpPr/>
      </dsp:nvSpPr>
      <dsp:spPr>
        <a:xfrm rot="13781055">
          <a:off x="1885151" y="1831278"/>
          <a:ext cx="2788365" cy="783536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1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453A7-D075-4B61-AFBF-B2D613E1E7FA}">
      <dsp:nvSpPr>
        <dsp:cNvPr id="0" name=""/>
        <dsp:cNvSpPr/>
      </dsp:nvSpPr>
      <dsp:spPr>
        <a:xfrm>
          <a:off x="986861" y="2388"/>
          <a:ext cx="2611789" cy="2089431"/>
        </a:xfrm>
        <a:prstGeom prst="roundRect">
          <a:avLst>
            <a:gd name="adj" fmla="val 10000"/>
          </a:avLst>
        </a:prstGeom>
        <a:solidFill>
          <a:srgbClr val="3366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badi Extra Light" panose="020B0204020104020204" pitchFamily="34" charset="0"/>
            </a:rPr>
            <a:t>QG2-Instructional Practices</a:t>
          </a:r>
        </a:p>
      </dsp:txBody>
      <dsp:txXfrm>
        <a:off x="1048058" y="63585"/>
        <a:ext cx="2489395" cy="1967037"/>
      </dsp:txXfrm>
    </dsp:sp>
    <dsp:sp modelId="{93339C58-63AD-4DD7-B87A-20A58BE69AFF}">
      <dsp:nvSpPr>
        <dsp:cNvPr id="0" name=""/>
        <dsp:cNvSpPr/>
      </dsp:nvSpPr>
      <dsp:spPr>
        <a:xfrm rot="18509028">
          <a:off x="5538340" y="1870724"/>
          <a:ext cx="2683717" cy="783536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015582-7DC8-42BD-A780-CF1F14EB6311}">
      <dsp:nvSpPr>
        <dsp:cNvPr id="0" name=""/>
        <dsp:cNvSpPr/>
      </dsp:nvSpPr>
      <dsp:spPr>
        <a:xfrm>
          <a:off x="6407992" y="1297"/>
          <a:ext cx="2611789" cy="2089431"/>
        </a:xfrm>
        <a:prstGeom prst="roundRect">
          <a:avLst>
            <a:gd name="adj" fmla="val 10000"/>
          </a:avLst>
        </a:prstGeom>
        <a:solidFill>
          <a:srgbClr val="6600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badi Extra Light" panose="020B0204020104020204" pitchFamily="34" charset="0"/>
            </a:rPr>
            <a:t>QG3-School Culture</a:t>
          </a:r>
        </a:p>
      </dsp:txBody>
      <dsp:txXfrm>
        <a:off x="6469189" y="62494"/>
        <a:ext cx="2489395" cy="1967037"/>
      </dsp:txXfrm>
    </dsp:sp>
    <dsp:sp modelId="{F24851B3-2647-4C76-B4F7-FB1219E88F2F}">
      <dsp:nvSpPr>
        <dsp:cNvPr id="0" name=""/>
        <dsp:cNvSpPr/>
      </dsp:nvSpPr>
      <dsp:spPr>
        <a:xfrm rot="5290">
          <a:off x="6480917" y="3977752"/>
          <a:ext cx="2026737" cy="730922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2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2BED20-78EA-4030-8536-715C7C204F8A}">
      <dsp:nvSpPr>
        <dsp:cNvPr id="0" name=""/>
        <dsp:cNvSpPr/>
      </dsp:nvSpPr>
      <dsp:spPr>
        <a:xfrm>
          <a:off x="7570626" y="3350292"/>
          <a:ext cx="2611789" cy="2089431"/>
        </a:xfrm>
        <a:prstGeom prst="roundRect">
          <a:avLst>
            <a:gd name="adj" fmla="val 10000"/>
          </a:avLst>
        </a:prstGeom>
        <a:solidFill>
          <a:srgbClr val="0099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badi Extra Light" panose="020B0204020104020204" pitchFamily="34" charset="0"/>
            </a:rPr>
            <a:t>QG4-Parent/Community Partnerships</a:t>
          </a:r>
        </a:p>
      </dsp:txBody>
      <dsp:txXfrm>
        <a:off x="7631823" y="3411489"/>
        <a:ext cx="2489395" cy="1967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5D0FE-955A-4B24-ADF9-17C394013FD2}">
      <dsp:nvSpPr>
        <dsp:cNvPr id="0" name=""/>
        <dsp:cNvSpPr/>
      </dsp:nvSpPr>
      <dsp:spPr>
        <a:xfrm>
          <a:off x="0" y="264338"/>
          <a:ext cx="6263640" cy="839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270764" rIns="4861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>
              <a:latin typeface="Calibri" panose="020F0502020204030204" pitchFamily="34" charset="0"/>
              <a:cs typeface="Calibri" panose="020F0502020204030204" pitchFamily="34" charset="0"/>
            </a:rPr>
            <a:t>QPS WILL increase student achievement and growth in grades PK-12</a:t>
          </a:r>
          <a:r>
            <a:rPr lang="en-US" sz="1100" b="1" kern="1200" dirty="0">
              <a:latin typeface="Century Gothic" panose="020B0502020202020204" pitchFamily="34" charset="0"/>
            </a:rPr>
            <a:t>.</a:t>
          </a:r>
          <a:br>
            <a:rPr lang="en-US" sz="1000" kern="1200" dirty="0">
              <a:latin typeface="Century Gothic" panose="020B0502020202020204" pitchFamily="34" charset="0"/>
            </a:rPr>
          </a:br>
          <a:endParaRPr lang="en-US" sz="1000" kern="1200" dirty="0">
            <a:latin typeface="Century Gothic" panose="020B0502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>
              <a:latin typeface="Calibri" panose="020F0502020204030204" pitchFamily="34" charset="0"/>
              <a:cs typeface="Calibri" panose="020F0502020204030204" pitchFamily="34" charset="0"/>
            </a:rPr>
            <a:t>Evidenced by state and local assessment data, MTSS intervention data</a:t>
          </a:r>
        </a:p>
      </dsp:txBody>
      <dsp:txXfrm>
        <a:off x="0" y="264338"/>
        <a:ext cx="6263640" cy="839475"/>
      </dsp:txXfrm>
    </dsp:sp>
    <dsp:sp modelId="{845BD6B8-7C9C-4017-9171-F4C78E5E137D}">
      <dsp:nvSpPr>
        <dsp:cNvPr id="0" name=""/>
        <dsp:cNvSpPr/>
      </dsp:nvSpPr>
      <dsp:spPr>
        <a:xfrm>
          <a:off x="313182" y="72458"/>
          <a:ext cx="4384548" cy="38376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badi" panose="020B0604020104020204" pitchFamily="34" charset="0"/>
            </a:rPr>
            <a:t>Q GOAL 1</a:t>
          </a:r>
        </a:p>
      </dsp:txBody>
      <dsp:txXfrm>
        <a:off x="331916" y="91192"/>
        <a:ext cx="4347080" cy="346292"/>
      </dsp:txXfrm>
    </dsp:sp>
    <dsp:sp modelId="{4C464094-AD96-4986-B33F-18A73080CA86}">
      <dsp:nvSpPr>
        <dsp:cNvPr id="0" name=""/>
        <dsp:cNvSpPr/>
      </dsp:nvSpPr>
      <dsp:spPr>
        <a:xfrm>
          <a:off x="0" y="1365893"/>
          <a:ext cx="6263640" cy="1351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270764" rIns="4861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>
              <a:latin typeface="Calibri" panose="020F0502020204030204" pitchFamily="34" charset="0"/>
              <a:cs typeface="Calibri" panose="020F0502020204030204" pitchFamily="34" charset="0"/>
            </a:rPr>
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 </a:t>
          </a:r>
          <a:br>
            <a:rPr lang="en-US" sz="1000" kern="1200" dirty="0">
              <a:latin typeface="Century Gothic" panose="020B0502020202020204" pitchFamily="34" charset="0"/>
            </a:rPr>
          </a:br>
          <a:endParaRPr lang="en-US" sz="1000" kern="1200" dirty="0">
            <a:latin typeface="Century Gothic" panose="020B0502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>
              <a:latin typeface="Calibri" panose="020F0502020204030204" pitchFamily="34" charset="0"/>
              <a:cs typeface="Calibri" panose="020F0502020204030204" pitchFamily="34" charset="0"/>
            </a:rPr>
            <a:t>Evidenced by: school culture data, discipline data, and teacher retention rate</a:t>
          </a:r>
        </a:p>
      </dsp:txBody>
      <dsp:txXfrm>
        <a:off x="0" y="1365893"/>
        <a:ext cx="6263640" cy="1351350"/>
      </dsp:txXfrm>
    </dsp:sp>
    <dsp:sp modelId="{4692608D-851E-4CA3-9F31-3AE5E59543D9}">
      <dsp:nvSpPr>
        <dsp:cNvPr id="0" name=""/>
        <dsp:cNvSpPr/>
      </dsp:nvSpPr>
      <dsp:spPr>
        <a:xfrm>
          <a:off x="313182" y="1174013"/>
          <a:ext cx="4384548" cy="383760"/>
        </a:xfrm>
        <a:prstGeom prst="roundRect">
          <a:avLst/>
        </a:prstGeom>
        <a:solidFill>
          <a:srgbClr val="3366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badi" panose="020B0604020104020204" pitchFamily="34" charset="0"/>
            </a:rPr>
            <a:t>Q GOAL 2</a:t>
          </a:r>
        </a:p>
      </dsp:txBody>
      <dsp:txXfrm>
        <a:off x="331916" y="1192747"/>
        <a:ext cx="4347080" cy="346292"/>
      </dsp:txXfrm>
    </dsp:sp>
    <dsp:sp modelId="{4AC71EAD-075B-4503-BF1A-4E20B6AB8B61}">
      <dsp:nvSpPr>
        <dsp:cNvPr id="0" name=""/>
        <dsp:cNvSpPr/>
      </dsp:nvSpPr>
      <dsp:spPr>
        <a:xfrm>
          <a:off x="0" y="2979323"/>
          <a:ext cx="6263640" cy="1003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270764" rIns="4861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>
              <a:latin typeface="Calibri" panose="020F0502020204030204" pitchFamily="34" charset="0"/>
              <a:cs typeface="Calibri" panose="020F0502020204030204" pitchFamily="34" charset="0"/>
            </a:rPr>
            <a:t>QPS WILL maintain a safe, healthy, supportive and equitable environment for all students and staff.</a:t>
          </a:r>
          <a:br>
            <a:rPr lang="en-US" sz="1000" kern="1200" dirty="0">
              <a:latin typeface="Century Gothic" panose="020B0502020202020204" pitchFamily="34" charset="0"/>
            </a:rPr>
          </a:br>
          <a:endParaRPr lang="en-US" sz="1000" kern="1200" dirty="0">
            <a:latin typeface="Century Gothic" panose="020B0502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>
              <a:latin typeface="Calibri" panose="020F0502020204030204" pitchFamily="34" charset="0"/>
              <a:cs typeface="Calibri" panose="020F0502020204030204" pitchFamily="34" charset="0"/>
            </a:rPr>
            <a:t>Evidenced by: 5Essentials Survey data, state and local assessment data, instructional practices data</a:t>
          </a:r>
        </a:p>
      </dsp:txBody>
      <dsp:txXfrm>
        <a:off x="0" y="2979323"/>
        <a:ext cx="6263640" cy="1003275"/>
      </dsp:txXfrm>
    </dsp:sp>
    <dsp:sp modelId="{3C70019C-96AC-43B1-AF97-C679164C9534}">
      <dsp:nvSpPr>
        <dsp:cNvPr id="0" name=""/>
        <dsp:cNvSpPr/>
      </dsp:nvSpPr>
      <dsp:spPr>
        <a:xfrm>
          <a:off x="313182" y="2787443"/>
          <a:ext cx="4384548" cy="383760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badi" panose="020B0604020104020204" pitchFamily="34" charset="0"/>
            </a:rPr>
            <a:t>Q GOAL 3</a:t>
          </a:r>
        </a:p>
      </dsp:txBody>
      <dsp:txXfrm>
        <a:off x="331916" y="2806177"/>
        <a:ext cx="4347080" cy="346292"/>
      </dsp:txXfrm>
    </dsp:sp>
    <dsp:sp modelId="{0F73005D-56DD-48DE-AF69-4F2D66C8D74D}">
      <dsp:nvSpPr>
        <dsp:cNvPr id="0" name=""/>
        <dsp:cNvSpPr/>
      </dsp:nvSpPr>
      <dsp:spPr>
        <a:xfrm>
          <a:off x="0" y="4317137"/>
          <a:ext cx="6263640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270764" rIns="4861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>
              <a:latin typeface="Calibri" panose="020F0502020204030204" pitchFamily="34" charset="0"/>
              <a:cs typeface="Calibri" panose="020F0502020204030204" pitchFamily="34" charset="0"/>
            </a:rPr>
            <a:t>QPS WILL strengthen parent support and community engagement by building positive relationships and communication between parents, families, schools and community to foster success for all students.</a:t>
          </a:r>
          <a:br>
            <a:rPr lang="en-US" sz="1100" kern="1200" dirty="0">
              <a:latin typeface="Century Gothic" panose="020B0502020202020204" pitchFamily="34" charset="0"/>
            </a:rPr>
          </a:br>
          <a:endParaRPr lang="en-US" sz="1100" kern="1200" dirty="0">
            <a:latin typeface="Century Gothic" panose="020B050202020202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i="1" kern="1200" dirty="0">
              <a:latin typeface="Calibri" panose="020F0502020204030204" pitchFamily="34" charset="0"/>
              <a:cs typeface="Calibri" panose="020F0502020204030204" pitchFamily="34" charset="0"/>
            </a:rPr>
            <a:t>Evidenced by: Attendance and truancy data, graduation rate, parent survey data, discipline data</a:t>
          </a:r>
        </a:p>
      </dsp:txBody>
      <dsp:txXfrm>
        <a:off x="0" y="4317137"/>
        <a:ext cx="6263640" cy="1187550"/>
      </dsp:txXfrm>
    </dsp:sp>
    <dsp:sp modelId="{46AFAC64-FFC2-4540-9224-A64626F37035}">
      <dsp:nvSpPr>
        <dsp:cNvPr id="0" name=""/>
        <dsp:cNvSpPr/>
      </dsp:nvSpPr>
      <dsp:spPr>
        <a:xfrm>
          <a:off x="313182" y="4052799"/>
          <a:ext cx="4384548" cy="383760"/>
        </a:xfrm>
        <a:prstGeom prst="roundRect">
          <a:avLst/>
        </a:prstGeom>
        <a:solidFill>
          <a:srgbClr val="009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badi" panose="020B0604020104020204" pitchFamily="34" charset="0"/>
            </a:rPr>
            <a:t>Q GOAL 4</a:t>
          </a:r>
        </a:p>
      </dsp:txBody>
      <dsp:txXfrm>
        <a:off x="331916" y="4071533"/>
        <a:ext cx="4347080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547D-1406-4A6F-8F93-E441204CE6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67F8A-B889-49B3-AC77-5DDF11A08A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889B-A0AC-4482-8592-5C96F2309420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7AFD4F-C0E7-421C-AF77-6F9CC963C9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4AB9F-6726-4FB1-8769-82E23336C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29299-61FF-4B93-ADA6-2FD5975D6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EB223-FFC0-462A-A3B8-EAA7CE0F8CBD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49E9A-41F7-4779-A581-48A7C374A2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1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18B7-7F68-4CC9-8291-332587FA3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81D6BB-0446-49E8-8677-EADF274E9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AEE24-534A-40F1-99E4-00B7D5FD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94011-48FF-493D-8286-F62D3455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0EFCD-7E72-4882-86DC-2F371D7D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1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47D73-EDDA-49A6-BA12-1CA980DA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89B82E-4CA1-47A5-B133-FBD4D8A83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267F-D142-4D04-9F03-6CB099E6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27CA-154D-4E90-B776-A2EE71F7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F0BA5-F4EE-4282-B111-76B869BE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0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56E92A-52E0-4710-BDEF-0A15346854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240E1-5EB0-47FD-AA37-BF945D136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14243-F1E4-487A-ABEC-30516A01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58244-98FD-472D-AB8C-075F71C1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98D5A-820D-4519-967F-33320971C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34F3-0709-471B-A734-C4B404F5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95016-AF78-4708-9C5F-21110C19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EA2D1-B124-4454-AFDC-EA60A14B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58000-F9D7-4A53-A6C5-E5E815422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22AAD-0D08-4F47-8D5A-EFE29017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4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36159-1280-4EE9-96D3-A56BD582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27A78-1874-488A-B215-7D763D33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BB3D1-3138-4B69-BF5D-4B1A2134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F90C5-31F4-4A22-AC00-3FB5ED291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787E-B946-4091-ABC6-F9DB06BB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7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AA11-CC97-44E5-AE4D-808FD741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B6CB-9460-4BCA-86C5-5F26357AB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AB0F6-401D-4BAF-A300-65AD684DF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61BBA-B185-4B45-B152-3D320E1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D760-96AC-4821-A56B-0B805F2FA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50665-D5B5-4D0B-B2F0-CB6B027C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6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47C3-C498-415A-A057-E19BCEB5F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6677F-2712-4810-A3AA-56FA75386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1B54A-6775-4978-8E19-32694C9B5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A1303-B245-476D-BD02-A4E4A359F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8E898F-5B79-46F1-89C1-F827997CC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17A4D-2EC9-4294-BFF4-EAE22EE10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50E317-3602-42A1-BB7F-0184072E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CE2C97-E26C-4A8B-93A0-B01E2C7F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69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68FC-5755-447A-8D7F-9ADED3E9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50287-81AA-46CA-8CB3-53A7F831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BA4AA-02C9-459E-9362-3DA60E3B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2A2C8F-DBB4-4235-A67E-FB4039D9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9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ACAA5-F8E7-46E9-8BA7-A510948B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F2DEE8-5654-4DCA-A8D0-D883E52B6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179A5-4329-4057-9DEB-5B6E3AD1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79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1DA80-336B-4DBB-91A1-6E3E4B3C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D456-F0A3-4789-A310-A23F01B2E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A8B05-7071-44D4-80F7-3E8191C9A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8562E-E6F1-449B-909C-98426BA8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47A9A-FB08-407B-A73A-0AC513F0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F841F-796A-4FE6-B5E0-C8A498679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D474D-6779-4C23-BD3C-82F5DC3E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1096C-E430-49C7-A801-21C0BD95D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4828F-334F-4A50-850D-10684F245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293F4-2B70-4BB5-A982-219E4133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9A86F-B378-4759-B50E-2E0BFAE6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95BDC-FC58-4638-AA59-A3DA9931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3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80BC3B-525F-4038-9330-0729879F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629186-93D7-46FA-AE02-36D942604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F1CEB-0530-4996-BAEF-2E6A04DAD6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F21A4-E71B-4D3A-AF45-E989C23A7BB1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CFF3D-7353-4B4D-9E75-FA835E06E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C8D6-8B0B-4982-9EE4-AA823C69C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1B4E-90EC-4A51-B6E5-B702C054EC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0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90585C-D292-49C4-9902-AA1F7E76F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097339"/>
            <a:ext cx="10011831" cy="2623885"/>
          </a:xfrm>
        </p:spPr>
        <p:txBody>
          <a:bodyPr anchor="ctr">
            <a:normAutofit/>
          </a:bodyPr>
          <a:lstStyle/>
          <a:p>
            <a:r>
              <a:rPr lang="en-US" sz="6600">
                <a:solidFill>
                  <a:srgbClr val="FFFFFF"/>
                </a:solidFill>
              </a:rPr>
              <a:t>District Improvement Plan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E8F46F-D590-45CD-AF41-A04DC11D1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17136"/>
            <a:ext cx="2112264" cy="1892808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33989" y="4521269"/>
            <a:ext cx="672083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9C88E-1886-42C8-9F16-77691155B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6159" y="4843002"/>
            <a:ext cx="5760850" cy="1234345"/>
          </a:xfrm>
        </p:spPr>
        <p:txBody>
          <a:bodyPr anchor="ctr">
            <a:normAutofit/>
          </a:bodyPr>
          <a:lstStyle/>
          <a:p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2022-2023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1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3C5F912-CEEF-4E9D-BD0A-66448F167C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082800"/>
              </p:ext>
            </p:extLst>
          </p:nvPr>
        </p:nvGraphicFramePr>
        <p:xfrm>
          <a:off x="804673" y="752030"/>
          <a:ext cx="10182416" cy="5721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678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85C4-5FF4-4944-8B49-7C8618743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en-US" sz="2500" dirty="0">
                <a:latin typeface="Arial Black" panose="020B0A04020102020204" pitchFamily="34" charset="0"/>
              </a:rPr>
              <a:t>QPS District and School Improvement</a:t>
            </a:r>
            <a:br>
              <a:rPr lang="en-US" sz="2500" dirty="0">
                <a:latin typeface="Arial Black" panose="020B0A04020102020204" pitchFamily="34" charset="0"/>
              </a:rPr>
            </a:br>
            <a:r>
              <a:rPr lang="en-US" sz="2800" dirty="0">
                <a:latin typeface="Bookman Old Style" panose="02050604050505020204" pitchFamily="18" charset="0"/>
              </a:rPr>
              <a:t> </a:t>
            </a:r>
            <a:br>
              <a:rPr lang="en-US" sz="2800" dirty="0">
                <a:latin typeface="Bookman Old Style" panose="02050604050505020204" pitchFamily="18" charset="0"/>
              </a:rPr>
            </a:br>
            <a:r>
              <a:rPr lang="en-US" sz="2800" i="1" dirty="0">
                <a:latin typeface="Bookman Old Style" panose="02050604050505020204" pitchFamily="18" charset="0"/>
              </a:rPr>
              <a:t>Focus for Excellence</a:t>
            </a: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2500" i="1" dirty="0">
                <a:solidFill>
                  <a:schemeClr val="bg1"/>
                </a:solidFill>
                <a:latin typeface="Abadi Extra Light" panose="020B0204020104020204" pitchFamily="34" charset="0"/>
              </a:rPr>
            </a:br>
            <a:br>
              <a:rPr lang="en-US" sz="5100" dirty="0">
                <a:solidFill>
                  <a:schemeClr val="bg1"/>
                </a:solidFill>
              </a:rPr>
            </a:br>
            <a:r>
              <a:rPr lang="en-US" sz="2100" dirty="0">
                <a:solidFill>
                  <a:schemeClr val="bg1"/>
                </a:solidFill>
                <a:latin typeface="Abadi" panose="020B0604020104020204" pitchFamily="34" charset="0"/>
              </a:rPr>
              <a:t>2022-2023 Q Goals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4AB88682-79D0-40C8-07A5-04AF42546C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58991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F086988-31EE-4E67-A1C3-7636BBC64E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74" y="3170490"/>
            <a:ext cx="2817802" cy="208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28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4781794_win32_fixed.potx" id="{FFA6945E-0D2E-49A3-B8AE-0157B47B7617}" vid="{3D53E5D5-FE42-40E3-89B4-70F55FAC32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2cc60b-89dd-4105-962a-e09ec6187428" xsi:nil="true"/>
    <lcf76f155ced4ddcb4097134ff3c332f xmlns="9693bd2b-26f7-49b0-a370-341f76daf37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691A91F0F774F86158912237FCEBD" ma:contentTypeVersion="15" ma:contentTypeDescription="Create a new document." ma:contentTypeScope="" ma:versionID="be9ba8c97c14b50ebc2a6387601d0cae">
  <xsd:schema xmlns:xsd="http://www.w3.org/2001/XMLSchema" xmlns:xs="http://www.w3.org/2001/XMLSchema" xmlns:p="http://schemas.microsoft.com/office/2006/metadata/properties" xmlns:ns2="9693bd2b-26f7-49b0-a370-341f76daf375" xmlns:ns3="9a2cc60b-89dd-4105-962a-e09ec6187428" targetNamespace="http://schemas.microsoft.com/office/2006/metadata/properties" ma:root="true" ma:fieldsID="db23c2a384a87abaf88100b7b1c1318d" ns2:_="" ns3:_="">
    <xsd:import namespace="9693bd2b-26f7-49b0-a370-341f76daf375"/>
    <xsd:import namespace="9a2cc60b-89dd-4105-962a-e09ec61874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93bd2b-26f7-49b0-a370-341f76daf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4884c34-ffc2-45f3-b40e-b1353545da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cc60b-89dd-4105-962a-e09ec61874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01a3def-4ed1-4b46-8a5a-163507710c9c}" ma:internalName="TaxCatchAll" ma:showField="CatchAllData" ma:web="9a2cc60b-89dd-4105-962a-e09ec61874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EF3F17-1338-43AF-87B1-5E378E33EBD9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044a699d-e616-4af5-9337-8dc9581af5d0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e9cbba66-2fd4-420e-8ce2-71b8d4d05cdb"/>
    <ds:schemaRef ds:uri="9a2cc60b-89dd-4105-962a-e09ec6187428"/>
    <ds:schemaRef ds:uri="9693bd2b-26f7-49b0-a370-341f76daf375"/>
  </ds:schemaRefs>
</ds:datastoreItem>
</file>

<file path=customXml/itemProps2.xml><?xml version="1.0" encoding="utf-8"?>
<ds:datastoreItem xmlns:ds="http://schemas.openxmlformats.org/officeDocument/2006/customXml" ds:itemID="{651411BE-0F0D-4AD1-86C0-5010812F91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E862E3-CEB2-41DA-A801-3D6D011A7A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93bd2b-26f7-49b0-a370-341f76daf375"/>
    <ds:schemaRef ds:uri="9a2cc60b-89dd-4105-962a-e09ec61874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Research presentation</Template>
  <TotalTime>371</TotalTime>
  <Words>215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Abadi</vt:lpstr>
      <vt:lpstr>Abadi Extra Light</vt:lpstr>
      <vt:lpstr>Arial</vt:lpstr>
      <vt:lpstr>Arial Black</vt:lpstr>
      <vt:lpstr>Bookman Old Style</vt:lpstr>
      <vt:lpstr>Calibri</vt:lpstr>
      <vt:lpstr>Calibri Light</vt:lpstr>
      <vt:lpstr>Candara</vt:lpstr>
      <vt:lpstr>Century Gothic</vt:lpstr>
      <vt:lpstr>Office Theme</vt:lpstr>
      <vt:lpstr>District Improvement Plan</vt:lpstr>
      <vt:lpstr>PowerPoint Presentation</vt:lpstr>
      <vt:lpstr>QPS District and School Improvement   Focus for Excellence        2022-2023 Q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DIP/SIP Planning  2022-2023</dc:title>
  <dc:creator>Dinkheller, Kimberly</dc:creator>
  <cp:lastModifiedBy>Dinkheller, Kimberly</cp:lastModifiedBy>
  <cp:revision>10</cp:revision>
  <dcterms:created xsi:type="dcterms:W3CDTF">2022-05-02T02:29:14Z</dcterms:created>
  <dcterms:modified xsi:type="dcterms:W3CDTF">2024-07-15T00:00:44Z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0x01010082B691A91F0F774F86158912237FCEBD</vt:lpwstr>
  </property>
  <property fmtid="{D5CDD505-2E9C-101B-9397-08002B2CF9AE}" pid="3" name="MediaServiceImageTags">
    <vt:lpwstr/>
  </property>
</Properties>
</file>